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aleway"/>
      <p:regular r:id="rId31"/>
      <p:bold r:id="rId32"/>
      <p:italic r:id="rId33"/>
      <p:boldItalic r:id="rId34"/>
    </p:embeddedFont>
    <p:embeddedFont>
      <p:font typeface="Lobster"/>
      <p:regular r:id="rId35"/>
    </p:embeddedFont>
    <p:embeddedFont>
      <p:font typeface="Lato"/>
      <p:regular r:id="rId36"/>
      <p:bold r:id="rId37"/>
      <p:italic r:id="rId38"/>
      <p:boldItalic r:id="rId39"/>
    </p:embeddedFont>
    <p:embeddedFont>
      <p:font typeface="Montserrat"/>
      <p:bold r:id="rId40"/>
      <p:boldItalic r:id="rId41"/>
    </p:embeddedFont>
    <p:embeddedFont>
      <p:font typeface="Montserrat Light"/>
      <p:regular r:id="rId42"/>
      <p:bold r:id="rId43"/>
      <p:italic r:id="rId44"/>
      <p:boldItalic r:id="rId45"/>
    </p:embeddedFon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42" Type="http://schemas.openxmlformats.org/officeDocument/2006/relationships/font" Target="fonts/MontserratLight-regular.fntdata"/><Relationship Id="rId41" Type="http://schemas.openxmlformats.org/officeDocument/2006/relationships/font" Target="fonts/Montserrat-boldItalic.fntdata"/><Relationship Id="rId44" Type="http://schemas.openxmlformats.org/officeDocument/2006/relationships/font" Target="fonts/MontserratLight-italic.fntdata"/><Relationship Id="rId43" Type="http://schemas.openxmlformats.org/officeDocument/2006/relationships/font" Target="fonts/MontserratLight-bold.fntdata"/><Relationship Id="rId46" Type="http://schemas.openxmlformats.org/officeDocument/2006/relationships/font" Target="fonts/OpenSans-regular.fntdata"/><Relationship Id="rId45" Type="http://schemas.openxmlformats.org/officeDocument/2006/relationships/font" Target="fonts/Montserrat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regular.fntdata"/><Relationship Id="rId30" Type="http://schemas.openxmlformats.org/officeDocument/2006/relationships/slide" Target="slides/slide24.xml"/><Relationship Id="rId33" Type="http://schemas.openxmlformats.org/officeDocument/2006/relationships/font" Target="fonts/Raleway-italic.fntdata"/><Relationship Id="rId32" Type="http://schemas.openxmlformats.org/officeDocument/2006/relationships/font" Target="fonts/Raleway-bold.fntdata"/><Relationship Id="rId35" Type="http://schemas.openxmlformats.org/officeDocument/2006/relationships/font" Target="fonts/Lobster-regular.fntdata"/><Relationship Id="rId34" Type="http://schemas.openxmlformats.org/officeDocument/2006/relationships/font" Target="fonts/Raleway-boldItalic.fntdata"/><Relationship Id="rId37" Type="http://schemas.openxmlformats.org/officeDocument/2006/relationships/font" Target="fonts/Lato-bold.fntdata"/><Relationship Id="rId36" Type="http://schemas.openxmlformats.org/officeDocument/2006/relationships/font" Target="fonts/Lato-regular.fntdata"/><Relationship Id="rId39" Type="http://schemas.openxmlformats.org/officeDocument/2006/relationships/font" Target="fonts/Lato-boldItalic.fntdata"/><Relationship Id="rId38" Type="http://schemas.openxmlformats.org/officeDocument/2006/relationships/font" Target="fonts/Lato-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23d7b78a3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123d7b78a38_0_1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23d7b78a38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23d7b78a38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23e6ce13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23e6ce13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f88252dc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f88252dc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2410aa295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2410aa295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23e07c3a1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23e07c3a1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240d9bef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240d9bef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23d7b78a38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23d7b78a38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23ce1ba4ca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23ce1ba4ca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23ce1ba4ca_3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23ce1ba4ca_3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23d7b78a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23d7b78a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23e51847e9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23e51847e9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f88252dc4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f88252dc4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23e6ce135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23e6ce135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23d7b78a38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23d7b78a38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23d7b78a38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123d7b78a38_0_2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23ce1ba4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23ce1ba4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8" name="Shape 178"/>
        <p:cNvGrpSpPr/>
        <p:nvPr/>
      </p:nvGrpSpPr>
      <p:grpSpPr>
        <a:xfrm>
          <a:off x="0" y="0"/>
          <a:ext cx="0" cy="0"/>
          <a:chOff x="0" y="0"/>
          <a:chExt cx="0" cy="0"/>
        </a:xfrm>
      </p:grpSpPr>
      <p:sp>
        <p:nvSpPr>
          <p:cNvPr id="179" name="Google Shape;179;p19"/>
          <p:cNvSpPr txBox="1"/>
          <p:nvPr>
            <p:ph idx="10" type="dt"/>
          </p:nvPr>
        </p:nvSpPr>
        <p:spPr>
          <a:xfrm>
            <a:off x="428625" y="4469309"/>
            <a:ext cx="2000400" cy="256800"/>
          </a:xfrm>
          <a:prstGeom prst="rect">
            <a:avLst/>
          </a:prstGeom>
          <a:noFill/>
          <a:ln>
            <a:noFill/>
          </a:ln>
        </p:spPr>
        <p:txBody>
          <a:bodyPr anchorCtr="0" anchor="ctr" bIns="39275" lIns="78575" spcFirstLastPara="1" rIns="78575" wrap="square" tIns="39275">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180" name="Google Shape;180;p19"/>
          <p:cNvSpPr txBox="1"/>
          <p:nvPr>
            <p:ph idx="11" type="ftr"/>
          </p:nvPr>
        </p:nvSpPr>
        <p:spPr>
          <a:xfrm>
            <a:off x="2928938" y="4469309"/>
            <a:ext cx="2714700" cy="256800"/>
          </a:xfrm>
          <a:prstGeom prst="rect">
            <a:avLst/>
          </a:prstGeom>
          <a:noFill/>
          <a:ln>
            <a:noFill/>
          </a:ln>
        </p:spPr>
        <p:txBody>
          <a:bodyPr anchorCtr="0" anchor="ctr" bIns="39275" lIns="78575" spcFirstLastPara="1" rIns="78575" wrap="square" tIns="39275">
            <a:noAutofit/>
          </a:bodyPr>
          <a:lstStyle>
            <a:lvl1pPr lvl="0" rtl="0" algn="ctr">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181" name="Google Shape;181;p19"/>
          <p:cNvSpPr txBox="1"/>
          <p:nvPr>
            <p:ph idx="12" type="sldNum"/>
          </p:nvPr>
        </p:nvSpPr>
        <p:spPr>
          <a:xfrm>
            <a:off x="6143625" y="4469309"/>
            <a:ext cx="2000400" cy="256800"/>
          </a:xfrm>
          <a:prstGeom prst="rect">
            <a:avLst/>
          </a:prstGeom>
          <a:noFill/>
          <a:ln>
            <a:noFill/>
          </a:ln>
        </p:spPr>
        <p:txBody>
          <a:bodyPr anchorCtr="0" anchor="ctr" bIns="39275" lIns="78575" spcFirstLastPara="1" rIns="78575" wrap="square" tIns="39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2" name="Shape 182"/>
        <p:cNvGrpSpPr/>
        <p:nvPr/>
      </p:nvGrpSpPr>
      <p:grpSpPr>
        <a:xfrm>
          <a:off x="0" y="0"/>
          <a:ext cx="0" cy="0"/>
          <a:chOff x="0" y="0"/>
          <a:chExt cx="0" cy="0"/>
        </a:xfrm>
      </p:grpSpPr>
      <p:sp>
        <p:nvSpPr>
          <p:cNvPr id="183" name="Google Shape;183;p20"/>
          <p:cNvSpPr txBox="1"/>
          <p:nvPr>
            <p:ph type="ctrTitle"/>
          </p:nvPr>
        </p:nvSpPr>
        <p:spPr>
          <a:xfrm>
            <a:off x="642938" y="1497955"/>
            <a:ext cx="7286700" cy="1033500"/>
          </a:xfrm>
          <a:prstGeom prst="rect">
            <a:avLst/>
          </a:prstGeom>
          <a:noFill/>
          <a:ln>
            <a:noFill/>
          </a:ln>
        </p:spPr>
        <p:txBody>
          <a:bodyPr anchorCtr="0" anchor="ctr" bIns="39275" lIns="78575" spcFirstLastPara="1" rIns="78575" wrap="square" tIns="39275">
            <a:normAutofit/>
          </a:bodyPr>
          <a:lstStyle>
            <a:lvl1pPr lvl="0" rtl="0" algn="ctr">
              <a:spcBef>
                <a:spcPts val="0"/>
              </a:spcBef>
              <a:spcAft>
                <a:spcPts val="0"/>
              </a:spcAft>
              <a:buClr>
                <a:schemeClr val="dk1"/>
              </a:buClr>
              <a:buSzPts val="15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84" name="Google Shape;184;p20"/>
          <p:cNvSpPr txBox="1"/>
          <p:nvPr>
            <p:ph idx="1" type="subTitle"/>
          </p:nvPr>
        </p:nvSpPr>
        <p:spPr>
          <a:xfrm>
            <a:off x="1285875" y="2732484"/>
            <a:ext cx="6000900" cy="1232400"/>
          </a:xfrm>
          <a:prstGeom prst="rect">
            <a:avLst/>
          </a:prstGeom>
          <a:noFill/>
          <a:ln>
            <a:noFill/>
          </a:ln>
        </p:spPr>
        <p:txBody>
          <a:bodyPr anchorCtr="0" anchor="t" bIns="39275" lIns="78575" spcFirstLastPara="1" rIns="78575" wrap="square" tIns="39275">
            <a:normAutofit/>
          </a:bodyPr>
          <a:lstStyle>
            <a:lvl1pPr lvl="0" rtl="0" algn="ctr">
              <a:spcBef>
                <a:spcPts val="600"/>
              </a:spcBef>
              <a:spcAft>
                <a:spcPts val="0"/>
              </a:spcAft>
              <a:buClr>
                <a:srgbClr val="888888"/>
              </a:buClr>
              <a:buSzPts val="2800"/>
              <a:buNone/>
              <a:defRPr>
                <a:solidFill>
                  <a:srgbClr val="888888"/>
                </a:solidFill>
              </a:defRPr>
            </a:lvl1pPr>
            <a:lvl2pPr lvl="1" rtl="0" algn="ctr">
              <a:spcBef>
                <a:spcPts val="500"/>
              </a:spcBef>
              <a:spcAft>
                <a:spcPts val="0"/>
              </a:spcAft>
              <a:buClr>
                <a:srgbClr val="888888"/>
              </a:buClr>
              <a:buSzPts val="2400"/>
              <a:buNone/>
              <a:defRPr>
                <a:solidFill>
                  <a:srgbClr val="888888"/>
                </a:solidFill>
              </a:defRPr>
            </a:lvl2pPr>
            <a:lvl3pPr lvl="2" rtl="0" algn="ctr">
              <a:spcBef>
                <a:spcPts val="400"/>
              </a:spcBef>
              <a:spcAft>
                <a:spcPts val="0"/>
              </a:spcAft>
              <a:buClr>
                <a:srgbClr val="888888"/>
              </a:buClr>
              <a:buSzPts val="2100"/>
              <a:buNone/>
              <a:defRPr>
                <a:solidFill>
                  <a:srgbClr val="888888"/>
                </a:solidFill>
              </a:defRPr>
            </a:lvl3pPr>
            <a:lvl4pPr lvl="3" rtl="0" algn="ctr">
              <a:spcBef>
                <a:spcPts val="300"/>
              </a:spcBef>
              <a:spcAft>
                <a:spcPts val="0"/>
              </a:spcAft>
              <a:buClr>
                <a:srgbClr val="888888"/>
              </a:buClr>
              <a:buSzPts val="1700"/>
              <a:buNone/>
              <a:defRPr>
                <a:solidFill>
                  <a:srgbClr val="888888"/>
                </a:solidFill>
              </a:defRPr>
            </a:lvl4pPr>
            <a:lvl5pPr lvl="4" rtl="0" algn="ctr">
              <a:spcBef>
                <a:spcPts val="300"/>
              </a:spcBef>
              <a:spcAft>
                <a:spcPts val="0"/>
              </a:spcAft>
              <a:buClr>
                <a:srgbClr val="888888"/>
              </a:buClr>
              <a:buSzPts val="1700"/>
              <a:buNone/>
              <a:defRPr>
                <a:solidFill>
                  <a:srgbClr val="888888"/>
                </a:solidFill>
              </a:defRPr>
            </a:lvl5pPr>
            <a:lvl6pPr lvl="5" rtl="0" algn="ctr">
              <a:spcBef>
                <a:spcPts val="300"/>
              </a:spcBef>
              <a:spcAft>
                <a:spcPts val="0"/>
              </a:spcAft>
              <a:buClr>
                <a:srgbClr val="888888"/>
              </a:buClr>
              <a:buSzPts val="1700"/>
              <a:buNone/>
              <a:defRPr>
                <a:solidFill>
                  <a:srgbClr val="888888"/>
                </a:solidFill>
              </a:defRPr>
            </a:lvl6pPr>
            <a:lvl7pPr lvl="6" rtl="0" algn="ctr">
              <a:spcBef>
                <a:spcPts val="300"/>
              </a:spcBef>
              <a:spcAft>
                <a:spcPts val="0"/>
              </a:spcAft>
              <a:buClr>
                <a:srgbClr val="888888"/>
              </a:buClr>
              <a:buSzPts val="1700"/>
              <a:buNone/>
              <a:defRPr>
                <a:solidFill>
                  <a:srgbClr val="888888"/>
                </a:solidFill>
              </a:defRPr>
            </a:lvl7pPr>
            <a:lvl8pPr lvl="7" rtl="0" algn="ctr">
              <a:spcBef>
                <a:spcPts val="300"/>
              </a:spcBef>
              <a:spcAft>
                <a:spcPts val="0"/>
              </a:spcAft>
              <a:buClr>
                <a:srgbClr val="888888"/>
              </a:buClr>
              <a:buSzPts val="1700"/>
              <a:buNone/>
              <a:defRPr>
                <a:solidFill>
                  <a:srgbClr val="888888"/>
                </a:solidFill>
              </a:defRPr>
            </a:lvl8pPr>
            <a:lvl9pPr lvl="8" rtl="0" algn="ctr">
              <a:spcBef>
                <a:spcPts val="300"/>
              </a:spcBef>
              <a:spcAft>
                <a:spcPts val="0"/>
              </a:spcAft>
              <a:buClr>
                <a:srgbClr val="888888"/>
              </a:buClr>
              <a:buSzPts val="1700"/>
              <a:buNone/>
              <a:defRPr>
                <a:solidFill>
                  <a:srgbClr val="888888"/>
                </a:solidFill>
              </a:defRPr>
            </a:lvl9pPr>
          </a:lstStyle>
          <a:p/>
        </p:txBody>
      </p:sp>
      <p:sp>
        <p:nvSpPr>
          <p:cNvPr id="185" name="Google Shape;185;p20"/>
          <p:cNvSpPr txBox="1"/>
          <p:nvPr>
            <p:ph idx="10" type="dt"/>
          </p:nvPr>
        </p:nvSpPr>
        <p:spPr>
          <a:xfrm>
            <a:off x="428625" y="4469309"/>
            <a:ext cx="2000400" cy="256800"/>
          </a:xfrm>
          <a:prstGeom prst="rect">
            <a:avLst/>
          </a:prstGeom>
          <a:noFill/>
          <a:ln>
            <a:noFill/>
          </a:ln>
        </p:spPr>
        <p:txBody>
          <a:bodyPr anchorCtr="0" anchor="ctr" bIns="39275" lIns="78575" spcFirstLastPara="1" rIns="78575" wrap="square" tIns="39275">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186" name="Google Shape;186;p20"/>
          <p:cNvSpPr txBox="1"/>
          <p:nvPr>
            <p:ph idx="11" type="ftr"/>
          </p:nvPr>
        </p:nvSpPr>
        <p:spPr>
          <a:xfrm>
            <a:off x="2928938" y="4469309"/>
            <a:ext cx="2714700" cy="256800"/>
          </a:xfrm>
          <a:prstGeom prst="rect">
            <a:avLst/>
          </a:prstGeom>
          <a:noFill/>
          <a:ln>
            <a:noFill/>
          </a:ln>
        </p:spPr>
        <p:txBody>
          <a:bodyPr anchorCtr="0" anchor="ctr" bIns="39275" lIns="78575" spcFirstLastPara="1" rIns="78575" wrap="square" tIns="39275">
            <a:noAutofit/>
          </a:bodyPr>
          <a:lstStyle>
            <a:lvl1pPr lvl="0" rtl="0" algn="ctr">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187" name="Google Shape;187;p20"/>
          <p:cNvSpPr txBox="1"/>
          <p:nvPr>
            <p:ph idx="12" type="sldNum"/>
          </p:nvPr>
        </p:nvSpPr>
        <p:spPr>
          <a:xfrm>
            <a:off x="6143625" y="4469309"/>
            <a:ext cx="2000400" cy="256800"/>
          </a:xfrm>
          <a:prstGeom prst="rect">
            <a:avLst/>
          </a:prstGeom>
          <a:noFill/>
          <a:ln>
            <a:noFill/>
          </a:ln>
        </p:spPr>
        <p:txBody>
          <a:bodyPr anchorCtr="0" anchor="ctr" bIns="39275" lIns="78575" spcFirstLastPara="1" rIns="78575" wrap="square" tIns="39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8" name="Shape 188"/>
        <p:cNvGrpSpPr/>
        <p:nvPr/>
      </p:nvGrpSpPr>
      <p:grpSpPr>
        <a:xfrm>
          <a:off x="0" y="0"/>
          <a:ext cx="0" cy="0"/>
          <a:chOff x="0" y="0"/>
          <a:chExt cx="0" cy="0"/>
        </a:xfrm>
      </p:grpSpPr>
      <p:sp>
        <p:nvSpPr>
          <p:cNvPr id="189" name="Google Shape;189;p21"/>
          <p:cNvSpPr txBox="1"/>
          <p:nvPr>
            <p:ph type="title"/>
          </p:nvPr>
        </p:nvSpPr>
        <p:spPr>
          <a:xfrm>
            <a:off x="428625" y="193105"/>
            <a:ext cx="7715100" cy="803700"/>
          </a:xfrm>
          <a:prstGeom prst="rect">
            <a:avLst/>
          </a:prstGeom>
          <a:noFill/>
          <a:ln>
            <a:noFill/>
          </a:ln>
        </p:spPr>
        <p:txBody>
          <a:bodyPr anchorCtr="0" anchor="ctr" bIns="39275" lIns="78575" spcFirstLastPara="1" rIns="78575" wrap="square" tIns="39275">
            <a:normAutofit/>
          </a:bodyPr>
          <a:lstStyle>
            <a:lvl1pPr lvl="0" rtl="0" algn="ctr">
              <a:spcBef>
                <a:spcPts val="0"/>
              </a:spcBef>
              <a:spcAft>
                <a:spcPts val="0"/>
              </a:spcAft>
              <a:buClr>
                <a:schemeClr val="dk1"/>
              </a:buClr>
              <a:buSzPts val="15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90" name="Google Shape;190;p21"/>
          <p:cNvSpPr txBox="1"/>
          <p:nvPr>
            <p:ph idx="1" type="body"/>
          </p:nvPr>
        </p:nvSpPr>
        <p:spPr>
          <a:xfrm>
            <a:off x="428625" y="1125141"/>
            <a:ext cx="7715100" cy="3182400"/>
          </a:xfrm>
          <a:prstGeom prst="rect">
            <a:avLst/>
          </a:prstGeom>
          <a:noFill/>
          <a:ln>
            <a:noFill/>
          </a:ln>
        </p:spPr>
        <p:txBody>
          <a:bodyPr anchorCtr="0" anchor="t" bIns="39275" lIns="78575" spcFirstLastPara="1" rIns="78575" wrap="square" tIns="39275">
            <a:normAutofit/>
          </a:bodyPr>
          <a:lstStyle>
            <a:lvl1pPr indent="-323850" lvl="0" marL="457200" rtl="0" algn="l">
              <a:spcBef>
                <a:spcPts val="300"/>
              </a:spcBef>
              <a:spcAft>
                <a:spcPts val="0"/>
              </a:spcAft>
              <a:buClr>
                <a:schemeClr val="dk1"/>
              </a:buClr>
              <a:buSzPts val="1500"/>
              <a:buChar char="•"/>
              <a:defRPr/>
            </a:lvl1pPr>
            <a:lvl2pPr indent="-323850" lvl="1" marL="914400" rtl="0" algn="l">
              <a:spcBef>
                <a:spcPts val="300"/>
              </a:spcBef>
              <a:spcAft>
                <a:spcPts val="0"/>
              </a:spcAft>
              <a:buClr>
                <a:schemeClr val="dk1"/>
              </a:buClr>
              <a:buSzPts val="1500"/>
              <a:buChar char="–"/>
              <a:defRPr/>
            </a:lvl2pPr>
            <a:lvl3pPr indent="-323850" lvl="2" marL="1371600" rtl="0" algn="l">
              <a:spcBef>
                <a:spcPts val="300"/>
              </a:spcBef>
              <a:spcAft>
                <a:spcPts val="0"/>
              </a:spcAft>
              <a:buClr>
                <a:schemeClr val="dk1"/>
              </a:buClr>
              <a:buSzPts val="1500"/>
              <a:buChar char="•"/>
              <a:defRPr/>
            </a:lvl3pPr>
            <a:lvl4pPr indent="-323850" lvl="3" marL="1828800" rtl="0" algn="l">
              <a:spcBef>
                <a:spcPts val="300"/>
              </a:spcBef>
              <a:spcAft>
                <a:spcPts val="0"/>
              </a:spcAft>
              <a:buClr>
                <a:schemeClr val="dk1"/>
              </a:buClr>
              <a:buSzPts val="1500"/>
              <a:buChar char="–"/>
              <a:defRPr/>
            </a:lvl4pPr>
            <a:lvl5pPr indent="-323850" lvl="4" marL="2286000" rtl="0" algn="l">
              <a:spcBef>
                <a:spcPts val="300"/>
              </a:spcBef>
              <a:spcAft>
                <a:spcPts val="0"/>
              </a:spcAft>
              <a:buClr>
                <a:schemeClr val="dk1"/>
              </a:buClr>
              <a:buSzPts val="1500"/>
              <a:buChar char="»"/>
              <a:defRPr/>
            </a:lvl5pPr>
            <a:lvl6pPr indent="-323850" lvl="5" marL="2743200" rtl="0" algn="l">
              <a:spcBef>
                <a:spcPts val="300"/>
              </a:spcBef>
              <a:spcAft>
                <a:spcPts val="0"/>
              </a:spcAft>
              <a:buClr>
                <a:schemeClr val="dk1"/>
              </a:buClr>
              <a:buSzPts val="1500"/>
              <a:buChar char="•"/>
              <a:defRPr/>
            </a:lvl6pPr>
            <a:lvl7pPr indent="-323850" lvl="6" marL="3200400" rtl="0" algn="l">
              <a:spcBef>
                <a:spcPts val="300"/>
              </a:spcBef>
              <a:spcAft>
                <a:spcPts val="0"/>
              </a:spcAft>
              <a:buClr>
                <a:schemeClr val="dk1"/>
              </a:buClr>
              <a:buSzPts val="1500"/>
              <a:buChar char="•"/>
              <a:defRPr/>
            </a:lvl7pPr>
            <a:lvl8pPr indent="-323850" lvl="7" marL="3657600" rtl="0" algn="l">
              <a:spcBef>
                <a:spcPts val="300"/>
              </a:spcBef>
              <a:spcAft>
                <a:spcPts val="0"/>
              </a:spcAft>
              <a:buClr>
                <a:schemeClr val="dk1"/>
              </a:buClr>
              <a:buSzPts val="1500"/>
              <a:buChar char="•"/>
              <a:defRPr/>
            </a:lvl8pPr>
            <a:lvl9pPr indent="-323850" lvl="8" marL="4114800" rtl="0" algn="l">
              <a:spcBef>
                <a:spcPts val="300"/>
              </a:spcBef>
              <a:spcAft>
                <a:spcPts val="0"/>
              </a:spcAft>
              <a:buClr>
                <a:schemeClr val="dk1"/>
              </a:buClr>
              <a:buSzPts val="1500"/>
              <a:buChar char="•"/>
              <a:defRPr/>
            </a:lvl9pPr>
          </a:lstStyle>
          <a:p/>
        </p:txBody>
      </p:sp>
      <p:sp>
        <p:nvSpPr>
          <p:cNvPr id="191" name="Google Shape;191;p21"/>
          <p:cNvSpPr txBox="1"/>
          <p:nvPr>
            <p:ph idx="10" type="dt"/>
          </p:nvPr>
        </p:nvSpPr>
        <p:spPr>
          <a:xfrm>
            <a:off x="428625" y="4469309"/>
            <a:ext cx="2000400" cy="256800"/>
          </a:xfrm>
          <a:prstGeom prst="rect">
            <a:avLst/>
          </a:prstGeom>
          <a:noFill/>
          <a:ln>
            <a:noFill/>
          </a:ln>
        </p:spPr>
        <p:txBody>
          <a:bodyPr anchorCtr="0" anchor="ctr" bIns="39275" lIns="78575" spcFirstLastPara="1" rIns="78575" wrap="square" tIns="39275">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192" name="Google Shape;192;p21"/>
          <p:cNvSpPr txBox="1"/>
          <p:nvPr>
            <p:ph idx="11" type="ftr"/>
          </p:nvPr>
        </p:nvSpPr>
        <p:spPr>
          <a:xfrm>
            <a:off x="2928938" y="4469309"/>
            <a:ext cx="2714700" cy="256800"/>
          </a:xfrm>
          <a:prstGeom prst="rect">
            <a:avLst/>
          </a:prstGeom>
          <a:noFill/>
          <a:ln>
            <a:noFill/>
          </a:ln>
        </p:spPr>
        <p:txBody>
          <a:bodyPr anchorCtr="0" anchor="ctr" bIns="39275" lIns="78575" spcFirstLastPara="1" rIns="78575" wrap="square" tIns="39275">
            <a:noAutofit/>
          </a:bodyPr>
          <a:lstStyle>
            <a:lvl1pPr lvl="0" rtl="0" algn="ctr">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193" name="Google Shape;193;p21"/>
          <p:cNvSpPr txBox="1"/>
          <p:nvPr>
            <p:ph idx="12" type="sldNum"/>
          </p:nvPr>
        </p:nvSpPr>
        <p:spPr>
          <a:xfrm>
            <a:off x="6143625" y="4469309"/>
            <a:ext cx="2000400" cy="256800"/>
          </a:xfrm>
          <a:prstGeom prst="rect">
            <a:avLst/>
          </a:prstGeom>
          <a:noFill/>
          <a:ln>
            <a:noFill/>
          </a:ln>
        </p:spPr>
        <p:txBody>
          <a:bodyPr anchorCtr="0" anchor="ctr" bIns="39275" lIns="78575" spcFirstLastPara="1" rIns="78575" wrap="square" tIns="39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4" name="Shape 194"/>
        <p:cNvGrpSpPr/>
        <p:nvPr/>
      </p:nvGrpSpPr>
      <p:grpSpPr>
        <a:xfrm>
          <a:off x="0" y="0"/>
          <a:ext cx="0" cy="0"/>
          <a:chOff x="0" y="0"/>
          <a:chExt cx="0" cy="0"/>
        </a:xfrm>
      </p:grpSpPr>
      <p:sp>
        <p:nvSpPr>
          <p:cNvPr id="195" name="Google Shape;195;p22"/>
          <p:cNvSpPr txBox="1"/>
          <p:nvPr>
            <p:ph type="title"/>
          </p:nvPr>
        </p:nvSpPr>
        <p:spPr>
          <a:xfrm>
            <a:off x="677168" y="3098602"/>
            <a:ext cx="7286700" cy="957600"/>
          </a:xfrm>
          <a:prstGeom prst="rect">
            <a:avLst/>
          </a:prstGeom>
          <a:noFill/>
          <a:ln>
            <a:noFill/>
          </a:ln>
        </p:spPr>
        <p:txBody>
          <a:bodyPr anchorCtr="0" anchor="t" bIns="39275" lIns="78575" spcFirstLastPara="1" rIns="78575" wrap="square" tIns="39275">
            <a:normAutofit/>
          </a:bodyPr>
          <a:lstStyle>
            <a:lvl1pPr lvl="0" rtl="0" algn="l">
              <a:spcBef>
                <a:spcPts val="0"/>
              </a:spcBef>
              <a:spcAft>
                <a:spcPts val="0"/>
              </a:spcAft>
              <a:buClr>
                <a:schemeClr val="dk1"/>
              </a:buClr>
              <a:buSzPts val="3400"/>
              <a:buFont typeface="Calibri"/>
              <a:buNone/>
              <a:defRPr b="1" sz="3400" cap="none"/>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96" name="Google Shape;196;p22"/>
          <p:cNvSpPr txBox="1"/>
          <p:nvPr>
            <p:ph idx="1" type="body"/>
          </p:nvPr>
        </p:nvSpPr>
        <p:spPr>
          <a:xfrm>
            <a:off x="677168" y="2043783"/>
            <a:ext cx="7286700" cy="1054800"/>
          </a:xfrm>
          <a:prstGeom prst="rect">
            <a:avLst/>
          </a:prstGeom>
          <a:noFill/>
          <a:ln>
            <a:noFill/>
          </a:ln>
        </p:spPr>
        <p:txBody>
          <a:bodyPr anchorCtr="0" anchor="b" bIns="39275" lIns="78575" spcFirstLastPara="1" rIns="78575" wrap="square" tIns="39275">
            <a:normAutofit/>
          </a:bodyPr>
          <a:lstStyle>
            <a:lvl1pPr indent="-228600" lvl="0" marL="457200" rtl="0" algn="l">
              <a:spcBef>
                <a:spcPts val="300"/>
              </a:spcBef>
              <a:spcAft>
                <a:spcPts val="0"/>
              </a:spcAft>
              <a:buClr>
                <a:srgbClr val="888888"/>
              </a:buClr>
              <a:buSzPts val="1700"/>
              <a:buNone/>
              <a:defRPr sz="1700">
                <a:solidFill>
                  <a:srgbClr val="888888"/>
                </a:solidFill>
              </a:defRPr>
            </a:lvl1pPr>
            <a:lvl2pPr indent="-228600" lvl="1" marL="914400" rtl="0" algn="l">
              <a:spcBef>
                <a:spcPts val="300"/>
              </a:spcBef>
              <a:spcAft>
                <a:spcPts val="0"/>
              </a:spcAft>
              <a:buClr>
                <a:srgbClr val="888888"/>
              </a:buClr>
              <a:buSzPts val="1500"/>
              <a:buNone/>
              <a:defRPr sz="1500">
                <a:solidFill>
                  <a:srgbClr val="888888"/>
                </a:solidFill>
              </a:defRPr>
            </a:lvl2pPr>
            <a:lvl3pPr indent="-228600" lvl="2" marL="1371600" rtl="0" algn="l">
              <a:spcBef>
                <a:spcPts val="300"/>
              </a:spcBef>
              <a:spcAft>
                <a:spcPts val="0"/>
              </a:spcAft>
              <a:buClr>
                <a:srgbClr val="888888"/>
              </a:buClr>
              <a:buSzPts val="1400"/>
              <a:buNone/>
              <a:defRPr sz="1400">
                <a:solidFill>
                  <a:srgbClr val="888888"/>
                </a:solidFill>
              </a:defRPr>
            </a:lvl3pPr>
            <a:lvl4pPr indent="-228600" lvl="3" marL="1828800" rtl="0" algn="l">
              <a:spcBef>
                <a:spcPts val="200"/>
              </a:spcBef>
              <a:spcAft>
                <a:spcPts val="0"/>
              </a:spcAft>
              <a:buClr>
                <a:srgbClr val="888888"/>
              </a:buClr>
              <a:buSzPts val="1200"/>
              <a:buNone/>
              <a:defRPr sz="1200">
                <a:solidFill>
                  <a:srgbClr val="888888"/>
                </a:solidFill>
              </a:defRPr>
            </a:lvl4pPr>
            <a:lvl5pPr indent="-228600" lvl="4" marL="2286000" rtl="0" algn="l">
              <a:spcBef>
                <a:spcPts val="200"/>
              </a:spcBef>
              <a:spcAft>
                <a:spcPts val="0"/>
              </a:spcAft>
              <a:buClr>
                <a:srgbClr val="888888"/>
              </a:buClr>
              <a:buSzPts val="1200"/>
              <a:buNone/>
              <a:defRPr sz="1200">
                <a:solidFill>
                  <a:srgbClr val="888888"/>
                </a:solidFill>
              </a:defRPr>
            </a:lvl5pPr>
            <a:lvl6pPr indent="-228600" lvl="5" marL="2743200" rtl="0" algn="l">
              <a:spcBef>
                <a:spcPts val="200"/>
              </a:spcBef>
              <a:spcAft>
                <a:spcPts val="0"/>
              </a:spcAft>
              <a:buClr>
                <a:srgbClr val="888888"/>
              </a:buClr>
              <a:buSzPts val="1200"/>
              <a:buNone/>
              <a:defRPr sz="1200">
                <a:solidFill>
                  <a:srgbClr val="888888"/>
                </a:solidFill>
              </a:defRPr>
            </a:lvl6pPr>
            <a:lvl7pPr indent="-228600" lvl="6" marL="3200400" rtl="0" algn="l">
              <a:spcBef>
                <a:spcPts val="200"/>
              </a:spcBef>
              <a:spcAft>
                <a:spcPts val="0"/>
              </a:spcAft>
              <a:buClr>
                <a:srgbClr val="888888"/>
              </a:buClr>
              <a:buSzPts val="1200"/>
              <a:buNone/>
              <a:defRPr sz="1200">
                <a:solidFill>
                  <a:srgbClr val="888888"/>
                </a:solidFill>
              </a:defRPr>
            </a:lvl7pPr>
            <a:lvl8pPr indent="-228600" lvl="7" marL="3657600" rtl="0" algn="l">
              <a:spcBef>
                <a:spcPts val="200"/>
              </a:spcBef>
              <a:spcAft>
                <a:spcPts val="0"/>
              </a:spcAft>
              <a:buClr>
                <a:srgbClr val="888888"/>
              </a:buClr>
              <a:buSzPts val="1200"/>
              <a:buNone/>
              <a:defRPr sz="1200">
                <a:solidFill>
                  <a:srgbClr val="888888"/>
                </a:solidFill>
              </a:defRPr>
            </a:lvl8pPr>
            <a:lvl9pPr indent="-228600" lvl="8" marL="4114800" rtl="0" algn="l">
              <a:spcBef>
                <a:spcPts val="200"/>
              </a:spcBef>
              <a:spcAft>
                <a:spcPts val="0"/>
              </a:spcAft>
              <a:buClr>
                <a:srgbClr val="888888"/>
              </a:buClr>
              <a:buSzPts val="1200"/>
              <a:buNone/>
              <a:defRPr sz="1200">
                <a:solidFill>
                  <a:srgbClr val="888888"/>
                </a:solidFill>
              </a:defRPr>
            </a:lvl9pPr>
          </a:lstStyle>
          <a:p/>
        </p:txBody>
      </p:sp>
      <p:sp>
        <p:nvSpPr>
          <p:cNvPr id="197" name="Google Shape;197;p22"/>
          <p:cNvSpPr txBox="1"/>
          <p:nvPr>
            <p:ph idx="10" type="dt"/>
          </p:nvPr>
        </p:nvSpPr>
        <p:spPr>
          <a:xfrm>
            <a:off x="428625" y="4469309"/>
            <a:ext cx="2000400" cy="256800"/>
          </a:xfrm>
          <a:prstGeom prst="rect">
            <a:avLst/>
          </a:prstGeom>
          <a:noFill/>
          <a:ln>
            <a:noFill/>
          </a:ln>
        </p:spPr>
        <p:txBody>
          <a:bodyPr anchorCtr="0" anchor="ctr" bIns="39275" lIns="78575" spcFirstLastPara="1" rIns="78575" wrap="square" tIns="39275">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198" name="Google Shape;198;p22"/>
          <p:cNvSpPr txBox="1"/>
          <p:nvPr>
            <p:ph idx="11" type="ftr"/>
          </p:nvPr>
        </p:nvSpPr>
        <p:spPr>
          <a:xfrm>
            <a:off x="2928938" y="4469309"/>
            <a:ext cx="2714700" cy="256800"/>
          </a:xfrm>
          <a:prstGeom prst="rect">
            <a:avLst/>
          </a:prstGeom>
          <a:noFill/>
          <a:ln>
            <a:noFill/>
          </a:ln>
        </p:spPr>
        <p:txBody>
          <a:bodyPr anchorCtr="0" anchor="ctr" bIns="39275" lIns="78575" spcFirstLastPara="1" rIns="78575" wrap="square" tIns="39275">
            <a:noAutofit/>
          </a:bodyPr>
          <a:lstStyle>
            <a:lvl1pPr lvl="0" rtl="0" algn="ctr">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199" name="Google Shape;199;p22"/>
          <p:cNvSpPr txBox="1"/>
          <p:nvPr>
            <p:ph idx="12" type="sldNum"/>
          </p:nvPr>
        </p:nvSpPr>
        <p:spPr>
          <a:xfrm>
            <a:off x="6143625" y="4469309"/>
            <a:ext cx="2000400" cy="256800"/>
          </a:xfrm>
          <a:prstGeom prst="rect">
            <a:avLst/>
          </a:prstGeom>
          <a:noFill/>
          <a:ln>
            <a:noFill/>
          </a:ln>
        </p:spPr>
        <p:txBody>
          <a:bodyPr anchorCtr="0" anchor="ctr" bIns="39275" lIns="78575" spcFirstLastPara="1" rIns="78575" wrap="square" tIns="39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0" name="Shape 200"/>
        <p:cNvGrpSpPr/>
        <p:nvPr/>
      </p:nvGrpSpPr>
      <p:grpSpPr>
        <a:xfrm>
          <a:off x="0" y="0"/>
          <a:ext cx="0" cy="0"/>
          <a:chOff x="0" y="0"/>
          <a:chExt cx="0" cy="0"/>
        </a:xfrm>
      </p:grpSpPr>
      <p:sp>
        <p:nvSpPr>
          <p:cNvPr id="201" name="Google Shape;201;p23"/>
          <p:cNvSpPr txBox="1"/>
          <p:nvPr>
            <p:ph type="title"/>
          </p:nvPr>
        </p:nvSpPr>
        <p:spPr>
          <a:xfrm>
            <a:off x="428625" y="193105"/>
            <a:ext cx="7715100" cy="803700"/>
          </a:xfrm>
          <a:prstGeom prst="rect">
            <a:avLst/>
          </a:prstGeom>
          <a:noFill/>
          <a:ln>
            <a:noFill/>
          </a:ln>
        </p:spPr>
        <p:txBody>
          <a:bodyPr anchorCtr="0" anchor="ctr" bIns="39275" lIns="78575" spcFirstLastPara="1" rIns="78575" wrap="square" tIns="39275">
            <a:normAutofit/>
          </a:bodyPr>
          <a:lstStyle>
            <a:lvl1pPr lvl="0" rtl="0" algn="ctr">
              <a:spcBef>
                <a:spcPts val="0"/>
              </a:spcBef>
              <a:spcAft>
                <a:spcPts val="0"/>
              </a:spcAft>
              <a:buClr>
                <a:schemeClr val="dk1"/>
              </a:buClr>
              <a:buSzPts val="15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02" name="Google Shape;202;p23"/>
          <p:cNvSpPr txBox="1"/>
          <p:nvPr>
            <p:ph idx="1" type="body"/>
          </p:nvPr>
        </p:nvSpPr>
        <p:spPr>
          <a:xfrm>
            <a:off x="428625" y="1125141"/>
            <a:ext cx="3786300" cy="3182400"/>
          </a:xfrm>
          <a:prstGeom prst="rect">
            <a:avLst/>
          </a:prstGeom>
          <a:noFill/>
          <a:ln>
            <a:noFill/>
          </a:ln>
        </p:spPr>
        <p:txBody>
          <a:bodyPr anchorCtr="0" anchor="t" bIns="39275" lIns="78575" spcFirstLastPara="1" rIns="78575" wrap="square" tIns="39275">
            <a:normAutofit/>
          </a:bodyPr>
          <a:lstStyle>
            <a:lvl1pPr indent="-381000" lvl="0" marL="457200" rtl="0" algn="l">
              <a:spcBef>
                <a:spcPts val="500"/>
              </a:spcBef>
              <a:spcAft>
                <a:spcPts val="0"/>
              </a:spcAft>
              <a:buClr>
                <a:schemeClr val="dk1"/>
              </a:buClr>
              <a:buSzPts val="2400"/>
              <a:buChar char="•"/>
              <a:defRPr sz="2400"/>
            </a:lvl1pPr>
            <a:lvl2pPr indent="-361950" lvl="1" marL="914400" rtl="0" algn="l">
              <a:spcBef>
                <a:spcPts val="400"/>
              </a:spcBef>
              <a:spcAft>
                <a:spcPts val="0"/>
              </a:spcAft>
              <a:buClr>
                <a:schemeClr val="dk1"/>
              </a:buClr>
              <a:buSzPts val="2100"/>
              <a:buChar char="–"/>
              <a:defRPr sz="2100"/>
            </a:lvl2pPr>
            <a:lvl3pPr indent="-336550" lvl="2" marL="1371600" rtl="0" algn="l">
              <a:spcBef>
                <a:spcPts val="300"/>
              </a:spcBef>
              <a:spcAft>
                <a:spcPts val="0"/>
              </a:spcAft>
              <a:buClr>
                <a:schemeClr val="dk1"/>
              </a:buClr>
              <a:buSzPts val="1700"/>
              <a:buChar char="•"/>
              <a:defRPr sz="1700"/>
            </a:lvl3pPr>
            <a:lvl4pPr indent="-323850" lvl="3" marL="1828800" rtl="0" algn="l">
              <a:spcBef>
                <a:spcPts val="300"/>
              </a:spcBef>
              <a:spcAft>
                <a:spcPts val="0"/>
              </a:spcAft>
              <a:buClr>
                <a:schemeClr val="dk1"/>
              </a:buClr>
              <a:buSzPts val="1500"/>
              <a:buChar char="–"/>
              <a:defRPr sz="1500"/>
            </a:lvl4pPr>
            <a:lvl5pPr indent="-323850" lvl="4" marL="2286000" rtl="0" algn="l">
              <a:spcBef>
                <a:spcPts val="300"/>
              </a:spcBef>
              <a:spcAft>
                <a:spcPts val="0"/>
              </a:spcAft>
              <a:buClr>
                <a:schemeClr val="dk1"/>
              </a:buClr>
              <a:buSzPts val="1500"/>
              <a:buChar char="»"/>
              <a:defRPr sz="1500"/>
            </a:lvl5pPr>
            <a:lvl6pPr indent="-323850" lvl="5" marL="2743200" rtl="0" algn="l">
              <a:spcBef>
                <a:spcPts val="300"/>
              </a:spcBef>
              <a:spcAft>
                <a:spcPts val="0"/>
              </a:spcAft>
              <a:buClr>
                <a:schemeClr val="dk1"/>
              </a:buClr>
              <a:buSzPts val="1500"/>
              <a:buChar char="•"/>
              <a:defRPr sz="1500"/>
            </a:lvl6pPr>
            <a:lvl7pPr indent="-323850" lvl="6" marL="3200400" rtl="0" algn="l">
              <a:spcBef>
                <a:spcPts val="300"/>
              </a:spcBef>
              <a:spcAft>
                <a:spcPts val="0"/>
              </a:spcAft>
              <a:buClr>
                <a:schemeClr val="dk1"/>
              </a:buClr>
              <a:buSzPts val="1500"/>
              <a:buChar char="•"/>
              <a:defRPr sz="1500"/>
            </a:lvl7pPr>
            <a:lvl8pPr indent="-323850" lvl="7" marL="3657600" rtl="0" algn="l">
              <a:spcBef>
                <a:spcPts val="300"/>
              </a:spcBef>
              <a:spcAft>
                <a:spcPts val="0"/>
              </a:spcAft>
              <a:buClr>
                <a:schemeClr val="dk1"/>
              </a:buClr>
              <a:buSzPts val="1500"/>
              <a:buChar char="•"/>
              <a:defRPr sz="1500"/>
            </a:lvl8pPr>
            <a:lvl9pPr indent="-323850" lvl="8" marL="4114800" rtl="0" algn="l">
              <a:spcBef>
                <a:spcPts val="300"/>
              </a:spcBef>
              <a:spcAft>
                <a:spcPts val="0"/>
              </a:spcAft>
              <a:buClr>
                <a:schemeClr val="dk1"/>
              </a:buClr>
              <a:buSzPts val="1500"/>
              <a:buChar char="•"/>
              <a:defRPr sz="1500"/>
            </a:lvl9pPr>
          </a:lstStyle>
          <a:p/>
        </p:txBody>
      </p:sp>
      <p:sp>
        <p:nvSpPr>
          <p:cNvPr id="203" name="Google Shape;203;p23"/>
          <p:cNvSpPr txBox="1"/>
          <p:nvPr>
            <p:ph idx="2" type="body"/>
          </p:nvPr>
        </p:nvSpPr>
        <p:spPr>
          <a:xfrm>
            <a:off x="4357688" y="1125141"/>
            <a:ext cx="3786300" cy="3182400"/>
          </a:xfrm>
          <a:prstGeom prst="rect">
            <a:avLst/>
          </a:prstGeom>
          <a:noFill/>
          <a:ln>
            <a:noFill/>
          </a:ln>
        </p:spPr>
        <p:txBody>
          <a:bodyPr anchorCtr="0" anchor="t" bIns="39275" lIns="78575" spcFirstLastPara="1" rIns="78575" wrap="square" tIns="39275">
            <a:normAutofit/>
          </a:bodyPr>
          <a:lstStyle>
            <a:lvl1pPr indent="-381000" lvl="0" marL="457200" rtl="0" algn="l">
              <a:spcBef>
                <a:spcPts val="500"/>
              </a:spcBef>
              <a:spcAft>
                <a:spcPts val="0"/>
              </a:spcAft>
              <a:buClr>
                <a:schemeClr val="dk1"/>
              </a:buClr>
              <a:buSzPts val="2400"/>
              <a:buChar char="•"/>
              <a:defRPr sz="2400"/>
            </a:lvl1pPr>
            <a:lvl2pPr indent="-361950" lvl="1" marL="914400" rtl="0" algn="l">
              <a:spcBef>
                <a:spcPts val="400"/>
              </a:spcBef>
              <a:spcAft>
                <a:spcPts val="0"/>
              </a:spcAft>
              <a:buClr>
                <a:schemeClr val="dk1"/>
              </a:buClr>
              <a:buSzPts val="2100"/>
              <a:buChar char="–"/>
              <a:defRPr sz="2100"/>
            </a:lvl2pPr>
            <a:lvl3pPr indent="-336550" lvl="2" marL="1371600" rtl="0" algn="l">
              <a:spcBef>
                <a:spcPts val="300"/>
              </a:spcBef>
              <a:spcAft>
                <a:spcPts val="0"/>
              </a:spcAft>
              <a:buClr>
                <a:schemeClr val="dk1"/>
              </a:buClr>
              <a:buSzPts val="1700"/>
              <a:buChar char="•"/>
              <a:defRPr sz="1700"/>
            </a:lvl3pPr>
            <a:lvl4pPr indent="-323850" lvl="3" marL="1828800" rtl="0" algn="l">
              <a:spcBef>
                <a:spcPts val="300"/>
              </a:spcBef>
              <a:spcAft>
                <a:spcPts val="0"/>
              </a:spcAft>
              <a:buClr>
                <a:schemeClr val="dk1"/>
              </a:buClr>
              <a:buSzPts val="1500"/>
              <a:buChar char="–"/>
              <a:defRPr sz="1500"/>
            </a:lvl4pPr>
            <a:lvl5pPr indent="-323850" lvl="4" marL="2286000" rtl="0" algn="l">
              <a:spcBef>
                <a:spcPts val="300"/>
              </a:spcBef>
              <a:spcAft>
                <a:spcPts val="0"/>
              </a:spcAft>
              <a:buClr>
                <a:schemeClr val="dk1"/>
              </a:buClr>
              <a:buSzPts val="1500"/>
              <a:buChar char="»"/>
              <a:defRPr sz="1500"/>
            </a:lvl5pPr>
            <a:lvl6pPr indent="-323850" lvl="5" marL="2743200" rtl="0" algn="l">
              <a:spcBef>
                <a:spcPts val="300"/>
              </a:spcBef>
              <a:spcAft>
                <a:spcPts val="0"/>
              </a:spcAft>
              <a:buClr>
                <a:schemeClr val="dk1"/>
              </a:buClr>
              <a:buSzPts val="1500"/>
              <a:buChar char="•"/>
              <a:defRPr sz="1500"/>
            </a:lvl6pPr>
            <a:lvl7pPr indent="-323850" lvl="6" marL="3200400" rtl="0" algn="l">
              <a:spcBef>
                <a:spcPts val="300"/>
              </a:spcBef>
              <a:spcAft>
                <a:spcPts val="0"/>
              </a:spcAft>
              <a:buClr>
                <a:schemeClr val="dk1"/>
              </a:buClr>
              <a:buSzPts val="1500"/>
              <a:buChar char="•"/>
              <a:defRPr sz="1500"/>
            </a:lvl7pPr>
            <a:lvl8pPr indent="-323850" lvl="7" marL="3657600" rtl="0" algn="l">
              <a:spcBef>
                <a:spcPts val="300"/>
              </a:spcBef>
              <a:spcAft>
                <a:spcPts val="0"/>
              </a:spcAft>
              <a:buClr>
                <a:schemeClr val="dk1"/>
              </a:buClr>
              <a:buSzPts val="1500"/>
              <a:buChar char="•"/>
              <a:defRPr sz="1500"/>
            </a:lvl8pPr>
            <a:lvl9pPr indent="-323850" lvl="8" marL="4114800" rtl="0" algn="l">
              <a:spcBef>
                <a:spcPts val="300"/>
              </a:spcBef>
              <a:spcAft>
                <a:spcPts val="0"/>
              </a:spcAft>
              <a:buClr>
                <a:schemeClr val="dk1"/>
              </a:buClr>
              <a:buSzPts val="1500"/>
              <a:buChar char="•"/>
              <a:defRPr sz="1500"/>
            </a:lvl9pPr>
          </a:lstStyle>
          <a:p/>
        </p:txBody>
      </p:sp>
      <p:sp>
        <p:nvSpPr>
          <p:cNvPr id="204" name="Google Shape;204;p23"/>
          <p:cNvSpPr txBox="1"/>
          <p:nvPr>
            <p:ph idx="10" type="dt"/>
          </p:nvPr>
        </p:nvSpPr>
        <p:spPr>
          <a:xfrm>
            <a:off x="428625" y="4469309"/>
            <a:ext cx="2000400" cy="256800"/>
          </a:xfrm>
          <a:prstGeom prst="rect">
            <a:avLst/>
          </a:prstGeom>
          <a:noFill/>
          <a:ln>
            <a:noFill/>
          </a:ln>
        </p:spPr>
        <p:txBody>
          <a:bodyPr anchorCtr="0" anchor="ctr" bIns="39275" lIns="78575" spcFirstLastPara="1" rIns="78575" wrap="square" tIns="39275">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205" name="Google Shape;205;p23"/>
          <p:cNvSpPr txBox="1"/>
          <p:nvPr>
            <p:ph idx="11" type="ftr"/>
          </p:nvPr>
        </p:nvSpPr>
        <p:spPr>
          <a:xfrm>
            <a:off x="2928938" y="4469309"/>
            <a:ext cx="2714700" cy="256800"/>
          </a:xfrm>
          <a:prstGeom prst="rect">
            <a:avLst/>
          </a:prstGeom>
          <a:noFill/>
          <a:ln>
            <a:noFill/>
          </a:ln>
        </p:spPr>
        <p:txBody>
          <a:bodyPr anchorCtr="0" anchor="ctr" bIns="39275" lIns="78575" spcFirstLastPara="1" rIns="78575" wrap="square" tIns="39275">
            <a:noAutofit/>
          </a:bodyPr>
          <a:lstStyle>
            <a:lvl1pPr lvl="0" rtl="0" algn="ctr">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206" name="Google Shape;206;p23"/>
          <p:cNvSpPr txBox="1"/>
          <p:nvPr>
            <p:ph idx="12" type="sldNum"/>
          </p:nvPr>
        </p:nvSpPr>
        <p:spPr>
          <a:xfrm>
            <a:off x="6143625" y="4469309"/>
            <a:ext cx="2000400" cy="256800"/>
          </a:xfrm>
          <a:prstGeom prst="rect">
            <a:avLst/>
          </a:prstGeom>
          <a:noFill/>
          <a:ln>
            <a:noFill/>
          </a:ln>
        </p:spPr>
        <p:txBody>
          <a:bodyPr anchorCtr="0" anchor="ctr" bIns="39275" lIns="78575" spcFirstLastPara="1" rIns="78575" wrap="square" tIns="39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7" name="Shape 207"/>
        <p:cNvGrpSpPr/>
        <p:nvPr/>
      </p:nvGrpSpPr>
      <p:grpSpPr>
        <a:xfrm>
          <a:off x="0" y="0"/>
          <a:ext cx="0" cy="0"/>
          <a:chOff x="0" y="0"/>
          <a:chExt cx="0" cy="0"/>
        </a:xfrm>
      </p:grpSpPr>
      <p:sp>
        <p:nvSpPr>
          <p:cNvPr id="208" name="Google Shape;208;p24"/>
          <p:cNvSpPr txBox="1"/>
          <p:nvPr>
            <p:ph type="title"/>
          </p:nvPr>
        </p:nvSpPr>
        <p:spPr>
          <a:xfrm>
            <a:off x="428625" y="193105"/>
            <a:ext cx="7715100" cy="803700"/>
          </a:xfrm>
          <a:prstGeom prst="rect">
            <a:avLst/>
          </a:prstGeom>
          <a:noFill/>
          <a:ln>
            <a:noFill/>
          </a:ln>
        </p:spPr>
        <p:txBody>
          <a:bodyPr anchorCtr="0" anchor="ctr" bIns="39275" lIns="78575" spcFirstLastPara="1" rIns="78575" wrap="square" tIns="39275">
            <a:normAutofit/>
          </a:bodyPr>
          <a:lstStyle>
            <a:lvl1pPr lvl="0" rtl="0" algn="ctr">
              <a:spcBef>
                <a:spcPts val="0"/>
              </a:spcBef>
              <a:spcAft>
                <a:spcPts val="0"/>
              </a:spcAft>
              <a:buClr>
                <a:schemeClr val="dk1"/>
              </a:buClr>
              <a:buSzPts val="3800"/>
              <a:buFont typeface="Calibri"/>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09" name="Google Shape;209;p24"/>
          <p:cNvSpPr txBox="1"/>
          <p:nvPr>
            <p:ph idx="1" type="body"/>
          </p:nvPr>
        </p:nvSpPr>
        <p:spPr>
          <a:xfrm>
            <a:off x="428625" y="1079376"/>
            <a:ext cx="3787500" cy="450000"/>
          </a:xfrm>
          <a:prstGeom prst="rect">
            <a:avLst/>
          </a:prstGeom>
          <a:noFill/>
          <a:ln>
            <a:noFill/>
          </a:ln>
        </p:spPr>
        <p:txBody>
          <a:bodyPr anchorCtr="0" anchor="b" bIns="39275" lIns="78575" spcFirstLastPara="1" rIns="78575" wrap="square" tIns="39275">
            <a:normAutofit/>
          </a:bodyPr>
          <a:lstStyle>
            <a:lvl1pPr indent="-228600" lvl="0" marL="457200" rtl="0" algn="l">
              <a:spcBef>
                <a:spcPts val="400"/>
              </a:spcBef>
              <a:spcAft>
                <a:spcPts val="0"/>
              </a:spcAft>
              <a:buClr>
                <a:schemeClr val="dk1"/>
              </a:buClr>
              <a:buSzPts val="2100"/>
              <a:buNone/>
              <a:defRPr b="1" sz="2100"/>
            </a:lvl1pPr>
            <a:lvl2pPr indent="-228600" lvl="1" marL="914400" rtl="0" algn="l">
              <a:spcBef>
                <a:spcPts val="300"/>
              </a:spcBef>
              <a:spcAft>
                <a:spcPts val="0"/>
              </a:spcAft>
              <a:buClr>
                <a:schemeClr val="dk1"/>
              </a:buClr>
              <a:buSzPts val="1700"/>
              <a:buNone/>
              <a:defRPr b="1" sz="1700"/>
            </a:lvl2pPr>
            <a:lvl3pPr indent="-228600" lvl="2" marL="1371600" rtl="0" algn="l">
              <a:spcBef>
                <a:spcPts val="300"/>
              </a:spcBef>
              <a:spcAft>
                <a:spcPts val="0"/>
              </a:spcAft>
              <a:buClr>
                <a:schemeClr val="dk1"/>
              </a:buClr>
              <a:buSzPts val="1500"/>
              <a:buNone/>
              <a:defRPr b="1" sz="1500"/>
            </a:lvl3pPr>
            <a:lvl4pPr indent="-228600" lvl="3" marL="1828800" rtl="0" algn="l">
              <a:spcBef>
                <a:spcPts val="300"/>
              </a:spcBef>
              <a:spcAft>
                <a:spcPts val="0"/>
              </a:spcAft>
              <a:buClr>
                <a:schemeClr val="dk1"/>
              </a:buClr>
              <a:buSzPts val="1400"/>
              <a:buNone/>
              <a:defRPr b="1" sz="1400"/>
            </a:lvl4pPr>
            <a:lvl5pPr indent="-228600" lvl="4" marL="2286000" rtl="0" algn="l">
              <a:spcBef>
                <a:spcPts val="300"/>
              </a:spcBef>
              <a:spcAft>
                <a:spcPts val="0"/>
              </a:spcAft>
              <a:buClr>
                <a:schemeClr val="dk1"/>
              </a:buClr>
              <a:buSzPts val="1400"/>
              <a:buNone/>
              <a:defRPr b="1" sz="1400"/>
            </a:lvl5pPr>
            <a:lvl6pPr indent="-228600" lvl="5" marL="2743200" rtl="0" algn="l">
              <a:spcBef>
                <a:spcPts val="300"/>
              </a:spcBef>
              <a:spcAft>
                <a:spcPts val="0"/>
              </a:spcAft>
              <a:buClr>
                <a:schemeClr val="dk1"/>
              </a:buClr>
              <a:buSzPts val="1400"/>
              <a:buNone/>
              <a:defRPr b="1" sz="1400"/>
            </a:lvl6pPr>
            <a:lvl7pPr indent="-228600" lvl="6" marL="3200400" rtl="0" algn="l">
              <a:spcBef>
                <a:spcPts val="300"/>
              </a:spcBef>
              <a:spcAft>
                <a:spcPts val="0"/>
              </a:spcAft>
              <a:buClr>
                <a:schemeClr val="dk1"/>
              </a:buClr>
              <a:buSzPts val="1400"/>
              <a:buNone/>
              <a:defRPr b="1" sz="1400"/>
            </a:lvl7pPr>
            <a:lvl8pPr indent="-228600" lvl="7" marL="3657600" rtl="0" algn="l">
              <a:spcBef>
                <a:spcPts val="300"/>
              </a:spcBef>
              <a:spcAft>
                <a:spcPts val="0"/>
              </a:spcAft>
              <a:buClr>
                <a:schemeClr val="dk1"/>
              </a:buClr>
              <a:buSzPts val="1400"/>
              <a:buNone/>
              <a:defRPr b="1" sz="1400"/>
            </a:lvl8pPr>
            <a:lvl9pPr indent="-228600" lvl="8" marL="4114800" rtl="0" algn="l">
              <a:spcBef>
                <a:spcPts val="300"/>
              </a:spcBef>
              <a:spcAft>
                <a:spcPts val="0"/>
              </a:spcAft>
              <a:buClr>
                <a:schemeClr val="dk1"/>
              </a:buClr>
              <a:buSzPts val="1400"/>
              <a:buNone/>
              <a:defRPr b="1" sz="1400"/>
            </a:lvl9pPr>
          </a:lstStyle>
          <a:p/>
        </p:txBody>
      </p:sp>
      <p:sp>
        <p:nvSpPr>
          <p:cNvPr id="210" name="Google Shape;210;p24"/>
          <p:cNvSpPr txBox="1"/>
          <p:nvPr>
            <p:ph idx="2" type="body"/>
          </p:nvPr>
        </p:nvSpPr>
        <p:spPr>
          <a:xfrm>
            <a:off x="428625" y="1529209"/>
            <a:ext cx="3787500" cy="2778300"/>
          </a:xfrm>
          <a:prstGeom prst="rect">
            <a:avLst/>
          </a:prstGeom>
          <a:noFill/>
          <a:ln>
            <a:noFill/>
          </a:ln>
        </p:spPr>
        <p:txBody>
          <a:bodyPr anchorCtr="0" anchor="t" bIns="39275" lIns="78575" spcFirstLastPara="1" rIns="78575" wrap="square" tIns="39275">
            <a:normAutofit/>
          </a:bodyPr>
          <a:lstStyle>
            <a:lvl1pPr indent="-361950" lvl="0" marL="457200" rtl="0" algn="l">
              <a:spcBef>
                <a:spcPts val="400"/>
              </a:spcBef>
              <a:spcAft>
                <a:spcPts val="0"/>
              </a:spcAft>
              <a:buClr>
                <a:schemeClr val="dk1"/>
              </a:buClr>
              <a:buSzPts val="2100"/>
              <a:buChar char="•"/>
              <a:defRPr sz="2100"/>
            </a:lvl1pPr>
            <a:lvl2pPr indent="-336550" lvl="1" marL="914400" rtl="0" algn="l">
              <a:spcBef>
                <a:spcPts val="300"/>
              </a:spcBef>
              <a:spcAft>
                <a:spcPts val="0"/>
              </a:spcAft>
              <a:buClr>
                <a:schemeClr val="dk1"/>
              </a:buClr>
              <a:buSzPts val="1700"/>
              <a:buChar char="–"/>
              <a:defRPr sz="1700"/>
            </a:lvl2pPr>
            <a:lvl3pPr indent="-323850" lvl="2" marL="1371600" rtl="0" algn="l">
              <a:spcBef>
                <a:spcPts val="300"/>
              </a:spcBef>
              <a:spcAft>
                <a:spcPts val="0"/>
              </a:spcAft>
              <a:buClr>
                <a:schemeClr val="dk1"/>
              </a:buClr>
              <a:buSzPts val="1500"/>
              <a:buChar char="•"/>
              <a:defRPr sz="1500"/>
            </a:lvl3pPr>
            <a:lvl4pPr indent="-317500" lvl="3" marL="1828800" rtl="0" algn="l">
              <a:spcBef>
                <a:spcPts val="300"/>
              </a:spcBef>
              <a:spcAft>
                <a:spcPts val="0"/>
              </a:spcAft>
              <a:buClr>
                <a:schemeClr val="dk1"/>
              </a:buClr>
              <a:buSzPts val="1400"/>
              <a:buChar char="–"/>
              <a:defRPr sz="1400"/>
            </a:lvl4pPr>
            <a:lvl5pPr indent="-317500" lvl="4" marL="2286000" rtl="0" algn="l">
              <a:spcBef>
                <a:spcPts val="300"/>
              </a:spcBef>
              <a:spcAft>
                <a:spcPts val="0"/>
              </a:spcAft>
              <a:buClr>
                <a:schemeClr val="dk1"/>
              </a:buClr>
              <a:buSzPts val="1400"/>
              <a:buChar char="»"/>
              <a:defRPr sz="1400"/>
            </a:lvl5pPr>
            <a:lvl6pPr indent="-317500" lvl="5" marL="2743200" rtl="0" algn="l">
              <a:spcBef>
                <a:spcPts val="300"/>
              </a:spcBef>
              <a:spcAft>
                <a:spcPts val="0"/>
              </a:spcAft>
              <a:buClr>
                <a:schemeClr val="dk1"/>
              </a:buClr>
              <a:buSzPts val="1400"/>
              <a:buChar char="•"/>
              <a:defRPr sz="1400"/>
            </a:lvl6pPr>
            <a:lvl7pPr indent="-317500" lvl="6" marL="3200400" rtl="0" algn="l">
              <a:spcBef>
                <a:spcPts val="300"/>
              </a:spcBef>
              <a:spcAft>
                <a:spcPts val="0"/>
              </a:spcAft>
              <a:buClr>
                <a:schemeClr val="dk1"/>
              </a:buClr>
              <a:buSzPts val="1400"/>
              <a:buChar char="•"/>
              <a:defRPr sz="1400"/>
            </a:lvl7pPr>
            <a:lvl8pPr indent="-317500" lvl="7" marL="3657600" rtl="0" algn="l">
              <a:spcBef>
                <a:spcPts val="300"/>
              </a:spcBef>
              <a:spcAft>
                <a:spcPts val="0"/>
              </a:spcAft>
              <a:buClr>
                <a:schemeClr val="dk1"/>
              </a:buClr>
              <a:buSzPts val="1400"/>
              <a:buChar char="•"/>
              <a:defRPr sz="1400"/>
            </a:lvl8pPr>
            <a:lvl9pPr indent="-317500" lvl="8" marL="4114800" rtl="0" algn="l">
              <a:spcBef>
                <a:spcPts val="300"/>
              </a:spcBef>
              <a:spcAft>
                <a:spcPts val="0"/>
              </a:spcAft>
              <a:buClr>
                <a:schemeClr val="dk1"/>
              </a:buClr>
              <a:buSzPts val="1400"/>
              <a:buChar char="•"/>
              <a:defRPr sz="1400"/>
            </a:lvl9pPr>
          </a:lstStyle>
          <a:p/>
        </p:txBody>
      </p:sp>
      <p:sp>
        <p:nvSpPr>
          <p:cNvPr id="211" name="Google Shape;211;p24"/>
          <p:cNvSpPr txBox="1"/>
          <p:nvPr>
            <p:ph idx="3" type="body"/>
          </p:nvPr>
        </p:nvSpPr>
        <p:spPr>
          <a:xfrm>
            <a:off x="4354711" y="1079376"/>
            <a:ext cx="3789300" cy="450000"/>
          </a:xfrm>
          <a:prstGeom prst="rect">
            <a:avLst/>
          </a:prstGeom>
          <a:noFill/>
          <a:ln>
            <a:noFill/>
          </a:ln>
        </p:spPr>
        <p:txBody>
          <a:bodyPr anchorCtr="0" anchor="b" bIns="39275" lIns="78575" spcFirstLastPara="1" rIns="78575" wrap="square" tIns="39275">
            <a:normAutofit/>
          </a:bodyPr>
          <a:lstStyle>
            <a:lvl1pPr indent="-228600" lvl="0" marL="457200" rtl="0" algn="l">
              <a:spcBef>
                <a:spcPts val="400"/>
              </a:spcBef>
              <a:spcAft>
                <a:spcPts val="0"/>
              </a:spcAft>
              <a:buClr>
                <a:schemeClr val="dk1"/>
              </a:buClr>
              <a:buSzPts val="2100"/>
              <a:buNone/>
              <a:defRPr b="1" sz="2100"/>
            </a:lvl1pPr>
            <a:lvl2pPr indent="-228600" lvl="1" marL="914400" rtl="0" algn="l">
              <a:spcBef>
                <a:spcPts val="300"/>
              </a:spcBef>
              <a:spcAft>
                <a:spcPts val="0"/>
              </a:spcAft>
              <a:buClr>
                <a:schemeClr val="dk1"/>
              </a:buClr>
              <a:buSzPts val="1700"/>
              <a:buNone/>
              <a:defRPr b="1" sz="1700"/>
            </a:lvl2pPr>
            <a:lvl3pPr indent="-228600" lvl="2" marL="1371600" rtl="0" algn="l">
              <a:spcBef>
                <a:spcPts val="300"/>
              </a:spcBef>
              <a:spcAft>
                <a:spcPts val="0"/>
              </a:spcAft>
              <a:buClr>
                <a:schemeClr val="dk1"/>
              </a:buClr>
              <a:buSzPts val="1500"/>
              <a:buNone/>
              <a:defRPr b="1" sz="1500"/>
            </a:lvl3pPr>
            <a:lvl4pPr indent="-228600" lvl="3" marL="1828800" rtl="0" algn="l">
              <a:spcBef>
                <a:spcPts val="300"/>
              </a:spcBef>
              <a:spcAft>
                <a:spcPts val="0"/>
              </a:spcAft>
              <a:buClr>
                <a:schemeClr val="dk1"/>
              </a:buClr>
              <a:buSzPts val="1400"/>
              <a:buNone/>
              <a:defRPr b="1" sz="1400"/>
            </a:lvl4pPr>
            <a:lvl5pPr indent="-228600" lvl="4" marL="2286000" rtl="0" algn="l">
              <a:spcBef>
                <a:spcPts val="300"/>
              </a:spcBef>
              <a:spcAft>
                <a:spcPts val="0"/>
              </a:spcAft>
              <a:buClr>
                <a:schemeClr val="dk1"/>
              </a:buClr>
              <a:buSzPts val="1400"/>
              <a:buNone/>
              <a:defRPr b="1" sz="1400"/>
            </a:lvl5pPr>
            <a:lvl6pPr indent="-228600" lvl="5" marL="2743200" rtl="0" algn="l">
              <a:spcBef>
                <a:spcPts val="300"/>
              </a:spcBef>
              <a:spcAft>
                <a:spcPts val="0"/>
              </a:spcAft>
              <a:buClr>
                <a:schemeClr val="dk1"/>
              </a:buClr>
              <a:buSzPts val="1400"/>
              <a:buNone/>
              <a:defRPr b="1" sz="1400"/>
            </a:lvl6pPr>
            <a:lvl7pPr indent="-228600" lvl="6" marL="3200400" rtl="0" algn="l">
              <a:spcBef>
                <a:spcPts val="300"/>
              </a:spcBef>
              <a:spcAft>
                <a:spcPts val="0"/>
              </a:spcAft>
              <a:buClr>
                <a:schemeClr val="dk1"/>
              </a:buClr>
              <a:buSzPts val="1400"/>
              <a:buNone/>
              <a:defRPr b="1" sz="1400"/>
            </a:lvl7pPr>
            <a:lvl8pPr indent="-228600" lvl="7" marL="3657600" rtl="0" algn="l">
              <a:spcBef>
                <a:spcPts val="300"/>
              </a:spcBef>
              <a:spcAft>
                <a:spcPts val="0"/>
              </a:spcAft>
              <a:buClr>
                <a:schemeClr val="dk1"/>
              </a:buClr>
              <a:buSzPts val="1400"/>
              <a:buNone/>
              <a:defRPr b="1" sz="1400"/>
            </a:lvl8pPr>
            <a:lvl9pPr indent="-228600" lvl="8" marL="4114800" rtl="0" algn="l">
              <a:spcBef>
                <a:spcPts val="300"/>
              </a:spcBef>
              <a:spcAft>
                <a:spcPts val="0"/>
              </a:spcAft>
              <a:buClr>
                <a:schemeClr val="dk1"/>
              </a:buClr>
              <a:buSzPts val="1400"/>
              <a:buNone/>
              <a:defRPr b="1" sz="1400"/>
            </a:lvl9pPr>
          </a:lstStyle>
          <a:p/>
        </p:txBody>
      </p:sp>
      <p:sp>
        <p:nvSpPr>
          <p:cNvPr id="212" name="Google Shape;212;p24"/>
          <p:cNvSpPr txBox="1"/>
          <p:nvPr>
            <p:ph idx="4" type="body"/>
          </p:nvPr>
        </p:nvSpPr>
        <p:spPr>
          <a:xfrm>
            <a:off x="4354711" y="1529209"/>
            <a:ext cx="3789300" cy="2778300"/>
          </a:xfrm>
          <a:prstGeom prst="rect">
            <a:avLst/>
          </a:prstGeom>
          <a:noFill/>
          <a:ln>
            <a:noFill/>
          </a:ln>
        </p:spPr>
        <p:txBody>
          <a:bodyPr anchorCtr="0" anchor="t" bIns="39275" lIns="78575" spcFirstLastPara="1" rIns="78575" wrap="square" tIns="39275">
            <a:normAutofit/>
          </a:bodyPr>
          <a:lstStyle>
            <a:lvl1pPr indent="-361950" lvl="0" marL="457200" rtl="0" algn="l">
              <a:spcBef>
                <a:spcPts val="400"/>
              </a:spcBef>
              <a:spcAft>
                <a:spcPts val="0"/>
              </a:spcAft>
              <a:buClr>
                <a:schemeClr val="dk1"/>
              </a:buClr>
              <a:buSzPts val="2100"/>
              <a:buChar char="•"/>
              <a:defRPr sz="2100"/>
            </a:lvl1pPr>
            <a:lvl2pPr indent="-336550" lvl="1" marL="914400" rtl="0" algn="l">
              <a:spcBef>
                <a:spcPts val="300"/>
              </a:spcBef>
              <a:spcAft>
                <a:spcPts val="0"/>
              </a:spcAft>
              <a:buClr>
                <a:schemeClr val="dk1"/>
              </a:buClr>
              <a:buSzPts val="1700"/>
              <a:buChar char="–"/>
              <a:defRPr sz="1700"/>
            </a:lvl2pPr>
            <a:lvl3pPr indent="-323850" lvl="2" marL="1371600" rtl="0" algn="l">
              <a:spcBef>
                <a:spcPts val="300"/>
              </a:spcBef>
              <a:spcAft>
                <a:spcPts val="0"/>
              </a:spcAft>
              <a:buClr>
                <a:schemeClr val="dk1"/>
              </a:buClr>
              <a:buSzPts val="1500"/>
              <a:buChar char="•"/>
              <a:defRPr sz="1500"/>
            </a:lvl3pPr>
            <a:lvl4pPr indent="-317500" lvl="3" marL="1828800" rtl="0" algn="l">
              <a:spcBef>
                <a:spcPts val="300"/>
              </a:spcBef>
              <a:spcAft>
                <a:spcPts val="0"/>
              </a:spcAft>
              <a:buClr>
                <a:schemeClr val="dk1"/>
              </a:buClr>
              <a:buSzPts val="1400"/>
              <a:buChar char="–"/>
              <a:defRPr sz="1400"/>
            </a:lvl4pPr>
            <a:lvl5pPr indent="-317500" lvl="4" marL="2286000" rtl="0" algn="l">
              <a:spcBef>
                <a:spcPts val="300"/>
              </a:spcBef>
              <a:spcAft>
                <a:spcPts val="0"/>
              </a:spcAft>
              <a:buClr>
                <a:schemeClr val="dk1"/>
              </a:buClr>
              <a:buSzPts val="1400"/>
              <a:buChar char="»"/>
              <a:defRPr sz="1400"/>
            </a:lvl5pPr>
            <a:lvl6pPr indent="-317500" lvl="5" marL="2743200" rtl="0" algn="l">
              <a:spcBef>
                <a:spcPts val="300"/>
              </a:spcBef>
              <a:spcAft>
                <a:spcPts val="0"/>
              </a:spcAft>
              <a:buClr>
                <a:schemeClr val="dk1"/>
              </a:buClr>
              <a:buSzPts val="1400"/>
              <a:buChar char="•"/>
              <a:defRPr sz="1400"/>
            </a:lvl6pPr>
            <a:lvl7pPr indent="-317500" lvl="6" marL="3200400" rtl="0" algn="l">
              <a:spcBef>
                <a:spcPts val="300"/>
              </a:spcBef>
              <a:spcAft>
                <a:spcPts val="0"/>
              </a:spcAft>
              <a:buClr>
                <a:schemeClr val="dk1"/>
              </a:buClr>
              <a:buSzPts val="1400"/>
              <a:buChar char="•"/>
              <a:defRPr sz="1400"/>
            </a:lvl7pPr>
            <a:lvl8pPr indent="-317500" lvl="7" marL="3657600" rtl="0" algn="l">
              <a:spcBef>
                <a:spcPts val="300"/>
              </a:spcBef>
              <a:spcAft>
                <a:spcPts val="0"/>
              </a:spcAft>
              <a:buClr>
                <a:schemeClr val="dk1"/>
              </a:buClr>
              <a:buSzPts val="1400"/>
              <a:buChar char="•"/>
              <a:defRPr sz="1400"/>
            </a:lvl8pPr>
            <a:lvl9pPr indent="-317500" lvl="8" marL="4114800" rtl="0" algn="l">
              <a:spcBef>
                <a:spcPts val="300"/>
              </a:spcBef>
              <a:spcAft>
                <a:spcPts val="0"/>
              </a:spcAft>
              <a:buClr>
                <a:schemeClr val="dk1"/>
              </a:buClr>
              <a:buSzPts val="1400"/>
              <a:buChar char="•"/>
              <a:defRPr sz="1400"/>
            </a:lvl9pPr>
          </a:lstStyle>
          <a:p/>
        </p:txBody>
      </p:sp>
      <p:sp>
        <p:nvSpPr>
          <p:cNvPr id="213" name="Google Shape;213;p24"/>
          <p:cNvSpPr txBox="1"/>
          <p:nvPr>
            <p:ph idx="10" type="dt"/>
          </p:nvPr>
        </p:nvSpPr>
        <p:spPr>
          <a:xfrm>
            <a:off x="428625" y="4469309"/>
            <a:ext cx="2000400" cy="256800"/>
          </a:xfrm>
          <a:prstGeom prst="rect">
            <a:avLst/>
          </a:prstGeom>
          <a:noFill/>
          <a:ln>
            <a:noFill/>
          </a:ln>
        </p:spPr>
        <p:txBody>
          <a:bodyPr anchorCtr="0" anchor="ctr" bIns="39275" lIns="78575" spcFirstLastPara="1" rIns="78575" wrap="square" tIns="39275">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214" name="Google Shape;214;p24"/>
          <p:cNvSpPr txBox="1"/>
          <p:nvPr>
            <p:ph idx="11" type="ftr"/>
          </p:nvPr>
        </p:nvSpPr>
        <p:spPr>
          <a:xfrm>
            <a:off x="2928938" y="4469309"/>
            <a:ext cx="2714700" cy="256800"/>
          </a:xfrm>
          <a:prstGeom prst="rect">
            <a:avLst/>
          </a:prstGeom>
          <a:noFill/>
          <a:ln>
            <a:noFill/>
          </a:ln>
        </p:spPr>
        <p:txBody>
          <a:bodyPr anchorCtr="0" anchor="ctr" bIns="39275" lIns="78575" spcFirstLastPara="1" rIns="78575" wrap="square" tIns="39275">
            <a:noAutofit/>
          </a:bodyPr>
          <a:lstStyle>
            <a:lvl1pPr lvl="0" rtl="0" algn="ctr">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215" name="Google Shape;215;p24"/>
          <p:cNvSpPr txBox="1"/>
          <p:nvPr>
            <p:ph idx="12" type="sldNum"/>
          </p:nvPr>
        </p:nvSpPr>
        <p:spPr>
          <a:xfrm>
            <a:off x="6143625" y="4469309"/>
            <a:ext cx="2000400" cy="256800"/>
          </a:xfrm>
          <a:prstGeom prst="rect">
            <a:avLst/>
          </a:prstGeom>
          <a:noFill/>
          <a:ln>
            <a:noFill/>
          </a:ln>
        </p:spPr>
        <p:txBody>
          <a:bodyPr anchorCtr="0" anchor="ctr" bIns="39275" lIns="78575" spcFirstLastPara="1" rIns="78575" wrap="square" tIns="39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6" name="Shape 216"/>
        <p:cNvGrpSpPr/>
        <p:nvPr/>
      </p:nvGrpSpPr>
      <p:grpSpPr>
        <a:xfrm>
          <a:off x="0" y="0"/>
          <a:ext cx="0" cy="0"/>
          <a:chOff x="0" y="0"/>
          <a:chExt cx="0" cy="0"/>
        </a:xfrm>
      </p:grpSpPr>
      <p:sp>
        <p:nvSpPr>
          <p:cNvPr id="217" name="Google Shape;217;p25"/>
          <p:cNvSpPr txBox="1"/>
          <p:nvPr>
            <p:ph type="title"/>
          </p:nvPr>
        </p:nvSpPr>
        <p:spPr>
          <a:xfrm>
            <a:off x="428625" y="193105"/>
            <a:ext cx="7715100" cy="803700"/>
          </a:xfrm>
          <a:prstGeom prst="rect">
            <a:avLst/>
          </a:prstGeom>
          <a:noFill/>
          <a:ln>
            <a:noFill/>
          </a:ln>
        </p:spPr>
        <p:txBody>
          <a:bodyPr anchorCtr="0" anchor="ctr" bIns="39275" lIns="78575" spcFirstLastPara="1" rIns="78575" wrap="square" tIns="39275">
            <a:normAutofit/>
          </a:bodyPr>
          <a:lstStyle>
            <a:lvl1pPr lvl="0" rtl="0" algn="ctr">
              <a:spcBef>
                <a:spcPts val="0"/>
              </a:spcBef>
              <a:spcAft>
                <a:spcPts val="0"/>
              </a:spcAft>
              <a:buClr>
                <a:schemeClr val="dk1"/>
              </a:buClr>
              <a:buSzPts val="15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18" name="Google Shape;218;p25"/>
          <p:cNvSpPr txBox="1"/>
          <p:nvPr>
            <p:ph idx="10" type="dt"/>
          </p:nvPr>
        </p:nvSpPr>
        <p:spPr>
          <a:xfrm>
            <a:off x="428625" y="4469309"/>
            <a:ext cx="2000400" cy="256800"/>
          </a:xfrm>
          <a:prstGeom prst="rect">
            <a:avLst/>
          </a:prstGeom>
          <a:noFill/>
          <a:ln>
            <a:noFill/>
          </a:ln>
        </p:spPr>
        <p:txBody>
          <a:bodyPr anchorCtr="0" anchor="ctr" bIns="39275" lIns="78575" spcFirstLastPara="1" rIns="78575" wrap="square" tIns="39275">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219" name="Google Shape;219;p25"/>
          <p:cNvSpPr txBox="1"/>
          <p:nvPr>
            <p:ph idx="11" type="ftr"/>
          </p:nvPr>
        </p:nvSpPr>
        <p:spPr>
          <a:xfrm>
            <a:off x="2928938" y="4469309"/>
            <a:ext cx="2714700" cy="256800"/>
          </a:xfrm>
          <a:prstGeom prst="rect">
            <a:avLst/>
          </a:prstGeom>
          <a:noFill/>
          <a:ln>
            <a:noFill/>
          </a:ln>
        </p:spPr>
        <p:txBody>
          <a:bodyPr anchorCtr="0" anchor="ctr" bIns="39275" lIns="78575" spcFirstLastPara="1" rIns="78575" wrap="square" tIns="39275">
            <a:noAutofit/>
          </a:bodyPr>
          <a:lstStyle>
            <a:lvl1pPr lvl="0" rtl="0" algn="ctr">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220" name="Google Shape;220;p25"/>
          <p:cNvSpPr txBox="1"/>
          <p:nvPr>
            <p:ph idx="12" type="sldNum"/>
          </p:nvPr>
        </p:nvSpPr>
        <p:spPr>
          <a:xfrm>
            <a:off x="6143625" y="4469309"/>
            <a:ext cx="2000400" cy="256800"/>
          </a:xfrm>
          <a:prstGeom prst="rect">
            <a:avLst/>
          </a:prstGeom>
          <a:noFill/>
          <a:ln>
            <a:noFill/>
          </a:ln>
        </p:spPr>
        <p:txBody>
          <a:bodyPr anchorCtr="0" anchor="ctr" bIns="39275" lIns="78575" spcFirstLastPara="1" rIns="78575" wrap="square" tIns="39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21" name="Shape 221"/>
        <p:cNvGrpSpPr/>
        <p:nvPr/>
      </p:nvGrpSpPr>
      <p:grpSpPr>
        <a:xfrm>
          <a:off x="0" y="0"/>
          <a:ext cx="0" cy="0"/>
          <a:chOff x="0" y="0"/>
          <a:chExt cx="0" cy="0"/>
        </a:xfrm>
      </p:grpSpPr>
      <p:sp>
        <p:nvSpPr>
          <p:cNvPr id="222" name="Google Shape;222;p26"/>
          <p:cNvSpPr txBox="1"/>
          <p:nvPr>
            <p:ph type="title"/>
          </p:nvPr>
        </p:nvSpPr>
        <p:spPr>
          <a:xfrm>
            <a:off x="428625" y="191988"/>
            <a:ext cx="2820300" cy="817200"/>
          </a:xfrm>
          <a:prstGeom prst="rect">
            <a:avLst/>
          </a:prstGeom>
          <a:noFill/>
          <a:ln>
            <a:noFill/>
          </a:ln>
        </p:spPr>
        <p:txBody>
          <a:bodyPr anchorCtr="0" anchor="b" bIns="39275" lIns="78575" spcFirstLastPara="1" rIns="78575" wrap="square" tIns="39275">
            <a:normAutofit/>
          </a:bodyPr>
          <a:lstStyle>
            <a:lvl1pPr lvl="0" rtl="0" algn="l">
              <a:spcBef>
                <a:spcPts val="0"/>
              </a:spcBef>
              <a:spcAft>
                <a:spcPts val="0"/>
              </a:spcAft>
              <a:buClr>
                <a:schemeClr val="dk1"/>
              </a:buClr>
              <a:buSzPts val="1700"/>
              <a:buFont typeface="Calibri"/>
              <a:buNone/>
              <a:defRPr b="1" sz="17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23" name="Google Shape;223;p26"/>
          <p:cNvSpPr txBox="1"/>
          <p:nvPr>
            <p:ph idx="1" type="body"/>
          </p:nvPr>
        </p:nvSpPr>
        <p:spPr>
          <a:xfrm>
            <a:off x="3351609" y="191988"/>
            <a:ext cx="4792200" cy="4115400"/>
          </a:xfrm>
          <a:prstGeom prst="rect">
            <a:avLst/>
          </a:prstGeom>
          <a:noFill/>
          <a:ln>
            <a:noFill/>
          </a:ln>
        </p:spPr>
        <p:txBody>
          <a:bodyPr anchorCtr="0" anchor="t" bIns="39275" lIns="78575" spcFirstLastPara="1" rIns="78575" wrap="square" tIns="39275">
            <a:normAutofit/>
          </a:bodyPr>
          <a:lstStyle>
            <a:lvl1pPr indent="-406400" lvl="0" marL="457200" rtl="0" algn="l">
              <a:spcBef>
                <a:spcPts val="600"/>
              </a:spcBef>
              <a:spcAft>
                <a:spcPts val="0"/>
              </a:spcAft>
              <a:buClr>
                <a:schemeClr val="dk1"/>
              </a:buClr>
              <a:buSzPts val="2800"/>
              <a:buChar char="•"/>
              <a:defRPr sz="2800"/>
            </a:lvl1pPr>
            <a:lvl2pPr indent="-381000" lvl="1" marL="914400" rtl="0" algn="l">
              <a:spcBef>
                <a:spcPts val="500"/>
              </a:spcBef>
              <a:spcAft>
                <a:spcPts val="0"/>
              </a:spcAft>
              <a:buClr>
                <a:schemeClr val="dk1"/>
              </a:buClr>
              <a:buSzPts val="2400"/>
              <a:buChar char="–"/>
              <a:defRPr sz="2400"/>
            </a:lvl2pPr>
            <a:lvl3pPr indent="-361950" lvl="2" marL="1371600" rtl="0" algn="l">
              <a:spcBef>
                <a:spcPts val="400"/>
              </a:spcBef>
              <a:spcAft>
                <a:spcPts val="0"/>
              </a:spcAft>
              <a:buClr>
                <a:schemeClr val="dk1"/>
              </a:buClr>
              <a:buSzPts val="2100"/>
              <a:buChar char="•"/>
              <a:defRPr sz="2100"/>
            </a:lvl3pPr>
            <a:lvl4pPr indent="-336550" lvl="3" marL="1828800" rtl="0" algn="l">
              <a:spcBef>
                <a:spcPts val="300"/>
              </a:spcBef>
              <a:spcAft>
                <a:spcPts val="0"/>
              </a:spcAft>
              <a:buClr>
                <a:schemeClr val="dk1"/>
              </a:buClr>
              <a:buSzPts val="1700"/>
              <a:buChar char="–"/>
              <a:defRPr sz="1700"/>
            </a:lvl4pPr>
            <a:lvl5pPr indent="-336550" lvl="4" marL="2286000" rtl="0" algn="l">
              <a:spcBef>
                <a:spcPts val="300"/>
              </a:spcBef>
              <a:spcAft>
                <a:spcPts val="0"/>
              </a:spcAft>
              <a:buClr>
                <a:schemeClr val="dk1"/>
              </a:buClr>
              <a:buSzPts val="1700"/>
              <a:buChar char="»"/>
              <a:defRPr sz="1700"/>
            </a:lvl5pPr>
            <a:lvl6pPr indent="-336550" lvl="5" marL="2743200" rtl="0" algn="l">
              <a:spcBef>
                <a:spcPts val="300"/>
              </a:spcBef>
              <a:spcAft>
                <a:spcPts val="0"/>
              </a:spcAft>
              <a:buClr>
                <a:schemeClr val="dk1"/>
              </a:buClr>
              <a:buSzPts val="1700"/>
              <a:buChar char="•"/>
              <a:defRPr sz="1700"/>
            </a:lvl6pPr>
            <a:lvl7pPr indent="-336550" lvl="6" marL="3200400" rtl="0" algn="l">
              <a:spcBef>
                <a:spcPts val="300"/>
              </a:spcBef>
              <a:spcAft>
                <a:spcPts val="0"/>
              </a:spcAft>
              <a:buClr>
                <a:schemeClr val="dk1"/>
              </a:buClr>
              <a:buSzPts val="1700"/>
              <a:buChar char="•"/>
              <a:defRPr sz="1700"/>
            </a:lvl7pPr>
            <a:lvl8pPr indent="-336550" lvl="7" marL="3657600" rtl="0" algn="l">
              <a:spcBef>
                <a:spcPts val="300"/>
              </a:spcBef>
              <a:spcAft>
                <a:spcPts val="0"/>
              </a:spcAft>
              <a:buClr>
                <a:schemeClr val="dk1"/>
              </a:buClr>
              <a:buSzPts val="1700"/>
              <a:buChar char="•"/>
              <a:defRPr sz="1700"/>
            </a:lvl8pPr>
            <a:lvl9pPr indent="-336550" lvl="8" marL="4114800" rtl="0" algn="l">
              <a:spcBef>
                <a:spcPts val="300"/>
              </a:spcBef>
              <a:spcAft>
                <a:spcPts val="0"/>
              </a:spcAft>
              <a:buClr>
                <a:schemeClr val="dk1"/>
              </a:buClr>
              <a:buSzPts val="1700"/>
              <a:buChar char="•"/>
              <a:defRPr sz="1700"/>
            </a:lvl9pPr>
          </a:lstStyle>
          <a:p/>
        </p:txBody>
      </p:sp>
      <p:sp>
        <p:nvSpPr>
          <p:cNvPr id="224" name="Google Shape;224;p26"/>
          <p:cNvSpPr txBox="1"/>
          <p:nvPr>
            <p:ph idx="2" type="body"/>
          </p:nvPr>
        </p:nvSpPr>
        <p:spPr>
          <a:xfrm>
            <a:off x="428625" y="1009055"/>
            <a:ext cx="2820300" cy="3298500"/>
          </a:xfrm>
          <a:prstGeom prst="rect">
            <a:avLst/>
          </a:prstGeom>
          <a:noFill/>
          <a:ln>
            <a:noFill/>
          </a:ln>
        </p:spPr>
        <p:txBody>
          <a:bodyPr anchorCtr="0" anchor="t" bIns="39275" lIns="78575" spcFirstLastPara="1" rIns="78575" wrap="square" tIns="39275">
            <a:normAutofit/>
          </a:bodyPr>
          <a:lstStyle>
            <a:lvl1pPr indent="-228600" lvl="0" marL="457200" rtl="0" algn="l">
              <a:spcBef>
                <a:spcPts val="200"/>
              </a:spcBef>
              <a:spcAft>
                <a:spcPts val="0"/>
              </a:spcAft>
              <a:buClr>
                <a:schemeClr val="dk1"/>
              </a:buClr>
              <a:buSzPts val="1200"/>
              <a:buNone/>
              <a:defRPr sz="1200"/>
            </a:lvl1pPr>
            <a:lvl2pPr indent="-228600" lvl="1" marL="914400" rtl="0" algn="l">
              <a:spcBef>
                <a:spcPts val="200"/>
              </a:spcBef>
              <a:spcAft>
                <a:spcPts val="0"/>
              </a:spcAft>
              <a:buClr>
                <a:schemeClr val="dk1"/>
              </a:buClr>
              <a:buSzPts val="1000"/>
              <a:buNone/>
              <a:defRPr sz="1000"/>
            </a:lvl2pPr>
            <a:lvl3pPr indent="-228600" lvl="2" marL="1371600" rtl="0" algn="l">
              <a:spcBef>
                <a:spcPts val="200"/>
              </a:spcBef>
              <a:spcAft>
                <a:spcPts val="0"/>
              </a:spcAft>
              <a:buClr>
                <a:schemeClr val="dk1"/>
              </a:buClr>
              <a:buSzPts val="900"/>
              <a:buNone/>
              <a:defRPr sz="900"/>
            </a:lvl3pPr>
            <a:lvl4pPr indent="-228600" lvl="3" marL="1828800" rtl="0" algn="l">
              <a:spcBef>
                <a:spcPts val="200"/>
              </a:spcBef>
              <a:spcAft>
                <a:spcPts val="0"/>
              </a:spcAft>
              <a:buClr>
                <a:schemeClr val="dk1"/>
              </a:buClr>
              <a:buSzPts val="800"/>
              <a:buNone/>
              <a:defRPr sz="800"/>
            </a:lvl4pPr>
            <a:lvl5pPr indent="-228600" lvl="4" marL="2286000" rtl="0" algn="l">
              <a:spcBef>
                <a:spcPts val="200"/>
              </a:spcBef>
              <a:spcAft>
                <a:spcPts val="0"/>
              </a:spcAft>
              <a:buClr>
                <a:schemeClr val="dk1"/>
              </a:buClr>
              <a:buSzPts val="800"/>
              <a:buNone/>
              <a:defRPr sz="800"/>
            </a:lvl5pPr>
            <a:lvl6pPr indent="-228600" lvl="5" marL="2743200" rtl="0" algn="l">
              <a:spcBef>
                <a:spcPts val="200"/>
              </a:spcBef>
              <a:spcAft>
                <a:spcPts val="0"/>
              </a:spcAft>
              <a:buClr>
                <a:schemeClr val="dk1"/>
              </a:buClr>
              <a:buSzPts val="800"/>
              <a:buNone/>
              <a:defRPr sz="800"/>
            </a:lvl6pPr>
            <a:lvl7pPr indent="-228600" lvl="6" marL="3200400" rtl="0" algn="l">
              <a:spcBef>
                <a:spcPts val="200"/>
              </a:spcBef>
              <a:spcAft>
                <a:spcPts val="0"/>
              </a:spcAft>
              <a:buClr>
                <a:schemeClr val="dk1"/>
              </a:buClr>
              <a:buSzPts val="800"/>
              <a:buNone/>
              <a:defRPr sz="800"/>
            </a:lvl7pPr>
            <a:lvl8pPr indent="-228600" lvl="7" marL="3657600" rtl="0" algn="l">
              <a:spcBef>
                <a:spcPts val="200"/>
              </a:spcBef>
              <a:spcAft>
                <a:spcPts val="0"/>
              </a:spcAft>
              <a:buClr>
                <a:schemeClr val="dk1"/>
              </a:buClr>
              <a:buSzPts val="800"/>
              <a:buNone/>
              <a:defRPr sz="800"/>
            </a:lvl8pPr>
            <a:lvl9pPr indent="-228600" lvl="8" marL="4114800" rtl="0" algn="l">
              <a:spcBef>
                <a:spcPts val="200"/>
              </a:spcBef>
              <a:spcAft>
                <a:spcPts val="0"/>
              </a:spcAft>
              <a:buClr>
                <a:schemeClr val="dk1"/>
              </a:buClr>
              <a:buSzPts val="800"/>
              <a:buNone/>
              <a:defRPr sz="800"/>
            </a:lvl9pPr>
          </a:lstStyle>
          <a:p/>
        </p:txBody>
      </p:sp>
      <p:sp>
        <p:nvSpPr>
          <p:cNvPr id="225" name="Google Shape;225;p26"/>
          <p:cNvSpPr txBox="1"/>
          <p:nvPr>
            <p:ph idx="10" type="dt"/>
          </p:nvPr>
        </p:nvSpPr>
        <p:spPr>
          <a:xfrm>
            <a:off x="428625" y="4469309"/>
            <a:ext cx="2000400" cy="256800"/>
          </a:xfrm>
          <a:prstGeom prst="rect">
            <a:avLst/>
          </a:prstGeom>
          <a:noFill/>
          <a:ln>
            <a:noFill/>
          </a:ln>
        </p:spPr>
        <p:txBody>
          <a:bodyPr anchorCtr="0" anchor="ctr" bIns="39275" lIns="78575" spcFirstLastPara="1" rIns="78575" wrap="square" tIns="39275">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226" name="Google Shape;226;p26"/>
          <p:cNvSpPr txBox="1"/>
          <p:nvPr>
            <p:ph idx="11" type="ftr"/>
          </p:nvPr>
        </p:nvSpPr>
        <p:spPr>
          <a:xfrm>
            <a:off x="2928938" y="4469309"/>
            <a:ext cx="2714700" cy="256800"/>
          </a:xfrm>
          <a:prstGeom prst="rect">
            <a:avLst/>
          </a:prstGeom>
          <a:noFill/>
          <a:ln>
            <a:noFill/>
          </a:ln>
        </p:spPr>
        <p:txBody>
          <a:bodyPr anchorCtr="0" anchor="ctr" bIns="39275" lIns="78575" spcFirstLastPara="1" rIns="78575" wrap="square" tIns="39275">
            <a:noAutofit/>
          </a:bodyPr>
          <a:lstStyle>
            <a:lvl1pPr lvl="0" rtl="0" algn="ctr">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227" name="Google Shape;227;p26"/>
          <p:cNvSpPr txBox="1"/>
          <p:nvPr>
            <p:ph idx="12" type="sldNum"/>
          </p:nvPr>
        </p:nvSpPr>
        <p:spPr>
          <a:xfrm>
            <a:off x="6143625" y="4469309"/>
            <a:ext cx="2000400" cy="256800"/>
          </a:xfrm>
          <a:prstGeom prst="rect">
            <a:avLst/>
          </a:prstGeom>
          <a:noFill/>
          <a:ln>
            <a:noFill/>
          </a:ln>
        </p:spPr>
        <p:txBody>
          <a:bodyPr anchorCtr="0" anchor="ctr" bIns="39275" lIns="78575" spcFirstLastPara="1" rIns="78575" wrap="square" tIns="39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28" name="Shape 228"/>
        <p:cNvGrpSpPr/>
        <p:nvPr/>
      </p:nvGrpSpPr>
      <p:grpSpPr>
        <a:xfrm>
          <a:off x="0" y="0"/>
          <a:ext cx="0" cy="0"/>
          <a:chOff x="0" y="0"/>
          <a:chExt cx="0" cy="0"/>
        </a:xfrm>
      </p:grpSpPr>
      <p:sp>
        <p:nvSpPr>
          <p:cNvPr id="229" name="Google Shape;229;p27"/>
          <p:cNvSpPr txBox="1"/>
          <p:nvPr>
            <p:ph type="title"/>
          </p:nvPr>
        </p:nvSpPr>
        <p:spPr>
          <a:xfrm>
            <a:off x="1680270" y="3375422"/>
            <a:ext cx="5143500" cy="398400"/>
          </a:xfrm>
          <a:prstGeom prst="rect">
            <a:avLst/>
          </a:prstGeom>
          <a:noFill/>
          <a:ln>
            <a:noFill/>
          </a:ln>
        </p:spPr>
        <p:txBody>
          <a:bodyPr anchorCtr="0" anchor="b" bIns="39275" lIns="78575" spcFirstLastPara="1" rIns="78575" wrap="square" tIns="39275">
            <a:normAutofit/>
          </a:bodyPr>
          <a:lstStyle>
            <a:lvl1pPr lvl="0" rtl="0" algn="l">
              <a:spcBef>
                <a:spcPts val="0"/>
              </a:spcBef>
              <a:spcAft>
                <a:spcPts val="0"/>
              </a:spcAft>
              <a:buClr>
                <a:schemeClr val="dk1"/>
              </a:buClr>
              <a:buSzPts val="1700"/>
              <a:buFont typeface="Calibri"/>
              <a:buNone/>
              <a:defRPr b="1" sz="17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30" name="Google Shape;230;p27"/>
          <p:cNvSpPr/>
          <p:nvPr>
            <p:ph idx="2" type="pic"/>
          </p:nvPr>
        </p:nvSpPr>
        <p:spPr>
          <a:xfrm>
            <a:off x="1680270" y="430857"/>
            <a:ext cx="5143500" cy="2893200"/>
          </a:xfrm>
          <a:prstGeom prst="rect">
            <a:avLst/>
          </a:prstGeom>
          <a:noFill/>
          <a:ln>
            <a:noFill/>
          </a:ln>
        </p:spPr>
      </p:sp>
      <p:sp>
        <p:nvSpPr>
          <p:cNvPr id="231" name="Google Shape;231;p27"/>
          <p:cNvSpPr txBox="1"/>
          <p:nvPr>
            <p:ph idx="1" type="body"/>
          </p:nvPr>
        </p:nvSpPr>
        <p:spPr>
          <a:xfrm>
            <a:off x="1680270" y="3773910"/>
            <a:ext cx="5143500" cy="565800"/>
          </a:xfrm>
          <a:prstGeom prst="rect">
            <a:avLst/>
          </a:prstGeom>
          <a:noFill/>
          <a:ln>
            <a:noFill/>
          </a:ln>
        </p:spPr>
        <p:txBody>
          <a:bodyPr anchorCtr="0" anchor="t" bIns="39275" lIns="78575" spcFirstLastPara="1" rIns="78575" wrap="square" tIns="39275">
            <a:normAutofit/>
          </a:bodyPr>
          <a:lstStyle>
            <a:lvl1pPr indent="-228600" lvl="0" marL="457200" rtl="0" algn="l">
              <a:spcBef>
                <a:spcPts val="200"/>
              </a:spcBef>
              <a:spcAft>
                <a:spcPts val="0"/>
              </a:spcAft>
              <a:buClr>
                <a:schemeClr val="dk1"/>
              </a:buClr>
              <a:buSzPts val="1200"/>
              <a:buNone/>
              <a:defRPr sz="1200"/>
            </a:lvl1pPr>
            <a:lvl2pPr indent="-228600" lvl="1" marL="914400" rtl="0" algn="l">
              <a:spcBef>
                <a:spcPts val="200"/>
              </a:spcBef>
              <a:spcAft>
                <a:spcPts val="0"/>
              </a:spcAft>
              <a:buClr>
                <a:schemeClr val="dk1"/>
              </a:buClr>
              <a:buSzPts val="1000"/>
              <a:buNone/>
              <a:defRPr sz="1000"/>
            </a:lvl2pPr>
            <a:lvl3pPr indent="-228600" lvl="2" marL="1371600" rtl="0" algn="l">
              <a:spcBef>
                <a:spcPts val="200"/>
              </a:spcBef>
              <a:spcAft>
                <a:spcPts val="0"/>
              </a:spcAft>
              <a:buClr>
                <a:schemeClr val="dk1"/>
              </a:buClr>
              <a:buSzPts val="900"/>
              <a:buNone/>
              <a:defRPr sz="900"/>
            </a:lvl3pPr>
            <a:lvl4pPr indent="-228600" lvl="3" marL="1828800" rtl="0" algn="l">
              <a:spcBef>
                <a:spcPts val="200"/>
              </a:spcBef>
              <a:spcAft>
                <a:spcPts val="0"/>
              </a:spcAft>
              <a:buClr>
                <a:schemeClr val="dk1"/>
              </a:buClr>
              <a:buSzPts val="800"/>
              <a:buNone/>
              <a:defRPr sz="800"/>
            </a:lvl4pPr>
            <a:lvl5pPr indent="-228600" lvl="4" marL="2286000" rtl="0" algn="l">
              <a:spcBef>
                <a:spcPts val="200"/>
              </a:spcBef>
              <a:spcAft>
                <a:spcPts val="0"/>
              </a:spcAft>
              <a:buClr>
                <a:schemeClr val="dk1"/>
              </a:buClr>
              <a:buSzPts val="800"/>
              <a:buNone/>
              <a:defRPr sz="800"/>
            </a:lvl5pPr>
            <a:lvl6pPr indent="-228600" lvl="5" marL="2743200" rtl="0" algn="l">
              <a:spcBef>
                <a:spcPts val="200"/>
              </a:spcBef>
              <a:spcAft>
                <a:spcPts val="0"/>
              </a:spcAft>
              <a:buClr>
                <a:schemeClr val="dk1"/>
              </a:buClr>
              <a:buSzPts val="800"/>
              <a:buNone/>
              <a:defRPr sz="800"/>
            </a:lvl6pPr>
            <a:lvl7pPr indent="-228600" lvl="6" marL="3200400" rtl="0" algn="l">
              <a:spcBef>
                <a:spcPts val="200"/>
              </a:spcBef>
              <a:spcAft>
                <a:spcPts val="0"/>
              </a:spcAft>
              <a:buClr>
                <a:schemeClr val="dk1"/>
              </a:buClr>
              <a:buSzPts val="800"/>
              <a:buNone/>
              <a:defRPr sz="800"/>
            </a:lvl7pPr>
            <a:lvl8pPr indent="-228600" lvl="7" marL="3657600" rtl="0" algn="l">
              <a:spcBef>
                <a:spcPts val="200"/>
              </a:spcBef>
              <a:spcAft>
                <a:spcPts val="0"/>
              </a:spcAft>
              <a:buClr>
                <a:schemeClr val="dk1"/>
              </a:buClr>
              <a:buSzPts val="800"/>
              <a:buNone/>
              <a:defRPr sz="800"/>
            </a:lvl8pPr>
            <a:lvl9pPr indent="-228600" lvl="8" marL="4114800" rtl="0" algn="l">
              <a:spcBef>
                <a:spcPts val="200"/>
              </a:spcBef>
              <a:spcAft>
                <a:spcPts val="0"/>
              </a:spcAft>
              <a:buClr>
                <a:schemeClr val="dk1"/>
              </a:buClr>
              <a:buSzPts val="800"/>
              <a:buNone/>
              <a:defRPr sz="800"/>
            </a:lvl9pPr>
          </a:lstStyle>
          <a:p/>
        </p:txBody>
      </p:sp>
      <p:sp>
        <p:nvSpPr>
          <p:cNvPr id="232" name="Google Shape;232;p27"/>
          <p:cNvSpPr txBox="1"/>
          <p:nvPr>
            <p:ph idx="10" type="dt"/>
          </p:nvPr>
        </p:nvSpPr>
        <p:spPr>
          <a:xfrm>
            <a:off x="428625" y="4469309"/>
            <a:ext cx="2000400" cy="256800"/>
          </a:xfrm>
          <a:prstGeom prst="rect">
            <a:avLst/>
          </a:prstGeom>
          <a:noFill/>
          <a:ln>
            <a:noFill/>
          </a:ln>
        </p:spPr>
        <p:txBody>
          <a:bodyPr anchorCtr="0" anchor="ctr" bIns="39275" lIns="78575" spcFirstLastPara="1" rIns="78575" wrap="square" tIns="39275">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233" name="Google Shape;233;p27"/>
          <p:cNvSpPr txBox="1"/>
          <p:nvPr>
            <p:ph idx="11" type="ftr"/>
          </p:nvPr>
        </p:nvSpPr>
        <p:spPr>
          <a:xfrm>
            <a:off x="2928938" y="4469309"/>
            <a:ext cx="2714700" cy="256800"/>
          </a:xfrm>
          <a:prstGeom prst="rect">
            <a:avLst/>
          </a:prstGeom>
          <a:noFill/>
          <a:ln>
            <a:noFill/>
          </a:ln>
        </p:spPr>
        <p:txBody>
          <a:bodyPr anchorCtr="0" anchor="ctr" bIns="39275" lIns="78575" spcFirstLastPara="1" rIns="78575" wrap="square" tIns="39275">
            <a:noAutofit/>
          </a:bodyPr>
          <a:lstStyle>
            <a:lvl1pPr lvl="0" rtl="0" algn="ctr">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234" name="Google Shape;234;p27"/>
          <p:cNvSpPr txBox="1"/>
          <p:nvPr>
            <p:ph idx="12" type="sldNum"/>
          </p:nvPr>
        </p:nvSpPr>
        <p:spPr>
          <a:xfrm>
            <a:off x="6143625" y="4469309"/>
            <a:ext cx="2000400" cy="256800"/>
          </a:xfrm>
          <a:prstGeom prst="rect">
            <a:avLst/>
          </a:prstGeom>
          <a:noFill/>
          <a:ln>
            <a:noFill/>
          </a:ln>
        </p:spPr>
        <p:txBody>
          <a:bodyPr anchorCtr="0" anchor="ctr" bIns="39275" lIns="78575" spcFirstLastPara="1" rIns="78575" wrap="square" tIns="39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35" name="Shape 235"/>
        <p:cNvGrpSpPr/>
        <p:nvPr/>
      </p:nvGrpSpPr>
      <p:grpSpPr>
        <a:xfrm>
          <a:off x="0" y="0"/>
          <a:ext cx="0" cy="0"/>
          <a:chOff x="0" y="0"/>
          <a:chExt cx="0" cy="0"/>
        </a:xfrm>
      </p:grpSpPr>
      <p:sp>
        <p:nvSpPr>
          <p:cNvPr id="236" name="Google Shape;236;p28"/>
          <p:cNvSpPr txBox="1"/>
          <p:nvPr>
            <p:ph type="title"/>
          </p:nvPr>
        </p:nvSpPr>
        <p:spPr>
          <a:xfrm>
            <a:off x="428625" y="193105"/>
            <a:ext cx="7715100" cy="803700"/>
          </a:xfrm>
          <a:prstGeom prst="rect">
            <a:avLst/>
          </a:prstGeom>
          <a:noFill/>
          <a:ln>
            <a:noFill/>
          </a:ln>
        </p:spPr>
        <p:txBody>
          <a:bodyPr anchorCtr="0" anchor="ctr" bIns="39275" lIns="78575" spcFirstLastPara="1" rIns="78575" wrap="square" tIns="39275">
            <a:normAutofit/>
          </a:bodyPr>
          <a:lstStyle>
            <a:lvl1pPr lvl="0" rtl="0" algn="ctr">
              <a:spcBef>
                <a:spcPts val="0"/>
              </a:spcBef>
              <a:spcAft>
                <a:spcPts val="0"/>
              </a:spcAft>
              <a:buClr>
                <a:schemeClr val="dk1"/>
              </a:buClr>
              <a:buSzPts val="15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37" name="Google Shape;237;p28"/>
          <p:cNvSpPr txBox="1"/>
          <p:nvPr>
            <p:ph idx="1" type="body"/>
          </p:nvPr>
        </p:nvSpPr>
        <p:spPr>
          <a:xfrm rot="5400000">
            <a:off x="2695125" y="-1141209"/>
            <a:ext cx="3182400" cy="7715100"/>
          </a:xfrm>
          <a:prstGeom prst="rect">
            <a:avLst/>
          </a:prstGeom>
          <a:noFill/>
          <a:ln>
            <a:noFill/>
          </a:ln>
        </p:spPr>
        <p:txBody>
          <a:bodyPr anchorCtr="0" anchor="t" bIns="39275" lIns="78575" spcFirstLastPara="1" rIns="78575" wrap="square" tIns="39275">
            <a:normAutofit/>
          </a:bodyPr>
          <a:lstStyle>
            <a:lvl1pPr indent="-323850" lvl="0" marL="457200" rtl="0" algn="l">
              <a:spcBef>
                <a:spcPts val="300"/>
              </a:spcBef>
              <a:spcAft>
                <a:spcPts val="0"/>
              </a:spcAft>
              <a:buClr>
                <a:schemeClr val="dk1"/>
              </a:buClr>
              <a:buSzPts val="1500"/>
              <a:buChar char="•"/>
              <a:defRPr/>
            </a:lvl1pPr>
            <a:lvl2pPr indent="-323850" lvl="1" marL="914400" rtl="0" algn="l">
              <a:spcBef>
                <a:spcPts val="300"/>
              </a:spcBef>
              <a:spcAft>
                <a:spcPts val="0"/>
              </a:spcAft>
              <a:buClr>
                <a:schemeClr val="dk1"/>
              </a:buClr>
              <a:buSzPts val="1500"/>
              <a:buChar char="–"/>
              <a:defRPr/>
            </a:lvl2pPr>
            <a:lvl3pPr indent="-323850" lvl="2" marL="1371600" rtl="0" algn="l">
              <a:spcBef>
                <a:spcPts val="300"/>
              </a:spcBef>
              <a:spcAft>
                <a:spcPts val="0"/>
              </a:spcAft>
              <a:buClr>
                <a:schemeClr val="dk1"/>
              </a:buClr>
              <a:buSzPts val="1500"/>
              <a:buChar char="•"/>
              <a:defRPr/>
            </a:lvl3pPr>
            <a:lvl4pPr indent="-323850" lvl="3" marL="1828800" rtl="0" algn="l">
              <a:spcBef>
                <a:spcPts val="300"/>
              </a:spcBef>
              <a:spcAft>
                <a:spcPts val="0"/>
              </a:spcAft>
              <a:buClr>
                <a:schemeClr val="dk1"/>
              </a:buClr>
              <a:buSzPts val="1500"/>
              <a:buChar char="–"/>
              <a:defRPr/>
            </a:lvl4pPr>
            <a:lvl5pPr indent="-323850" lvl="4" marL="2286000" rtl="0" algn="l">
              <a:spcBef>
                <a:spcPts val="300"/>
              </a:spcBef>
              <a:spcAft>
                <a:spcPts val="0"/>
              </a:spcAft>
              <a:buClr>
                <a:schemeClr val="dk1"/>
              </a:buClr>
              <a:buSzPts val="1500"/>
              <a:buChar char="»"/>
              <a:defRPr/>
            </a:lvl5pPr>
            <a:lvl6pPr indent="-323850" lvl="5" marL="2743200" rtl="0" algn="l">
              <a:spcBef>
                <a:spcPts val="300"/>
              </a:spcBef>
              <a:spcAft>
                <a:spcPts val="0"/>
              </a:spcAft>
              <a:buClr>
                <a:schemeClr val="dk1"/>
              </a:buClr>
              <a:buSzPts val="1500"/>
              <a:buChar char="•"/>
              <a:defRPr/>
            </a:lvl6pPr>
            <a:lvl7pPr indent="-323850" lvl="6" marL="3200400" rtl="0" algn="l">
              <a:spcBef>
                <a:spcPts val="300"/>
              </a:spcBef>
              <a:spcAft>
                <a:spcPts val="0"/>
              </a:spcAft>
              <a:buClr>
                <a:schemeClr val="dk1"/>
              </a:buClr>
              <a:buSzPts val="1500"/>
              <a:buChar char="•"/>
              <a:defRPr/>
            </a:lvl7pPr>
            <a:lvl8pPr indent="-323850" lvl="7" marL="3657600" rtl="0" algn="l">
              <a:spcBef>
                <a:spcPts val="300"/>
              </a:spcBef>
              <a:spcAft>
                <a:spcPts val="0"/>
              </a:spcAft>
              <a:buClr>
                <a:schemeClr val="dk1"/>
              </a:buClr>
              <a:buSzPts val="1500"/>
              <a:buChar char="•"/>
              <a:defRPr/>
            </a:lvl8pPr>
            <a:lvl9pPr indent="-323850" lvl="8" marL="4114800" rtl="0" algn="l">
              <a:spcBef>
                <a:spcPts val="300"/>
              </a:spcBef>
              <a:spcAft>
                <a:spcPts val="0"/>
              </a:spcAft>
              <a:buClr>
                <a:schemeClr val="dk1"/>
              </a:buClr>
              <a:buSzPts val="1500"/>
              <a:buChar char="•"/>
              <a:defRPr/>
            </a:lvl9pPr>
          </a:lstStyle>
          <a:p/>
        </p:txBody>
      </p:sp>
      <p:sp>
        <p:nvSpPr>
          <p:cNvPr id="238" name="Google Shape;238;p28"/>
          <p:cNvSpPr txBox="1"/>
          <p:nvPr>
            <p:ph idx="10" type="dt"/>
          </p:nvPr>
        </p:nvSpPr>
        <p:spPr>
          <a:xfrm>
            <a:off x="428625" y="4469309"/>
            <a:ext cx="2000400" cy="256800"/>
          </a:xfrm>
          <a:prstGeom prst="rect">
            <a:avLst/>
          </a:prstGeom>
          <a:noFill/>
          <a:ln>
            <a:noFill/>
          </a:ln>
        </p:spPr>
        <p:txBody>
          <a:bodyPr anchorCtr="0" anchor="ctr" bIns="39275" lIns="78575" spcFirstLastPara="1" rIns="78575" wrap="square" tIns="39275">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239" name="Google Shape;239;p28"/>
          <p:cNvSpPr txBox="1"/>
          <p:nvPr>
            <p:ph idx="11" type="ftr"/>
          </p:nvPr>
        </p:nvSpPr>
        <p:spPr>
          <a:xfrm>
            <a:off x="2928938" y="4469309"/>
            <a:ext cx="2714700" cy="256800"/>
          </a:xfrm>
          <a:prstGeom prst="rect">
            <a:avLst/>
          </a:prstGeom>
          <a:noFill/>
          <a:ln>
            <a:noFill/>
          </a:ln>
        </p:spPr>
        <p:txBody>
          <a:bodyPr anchorCtr="0" anchor="ctr" bIns="39275" lIns="78575" spcFirstLastPara="1" rIns="78575" wrap="square" tIns="39275">
            <a:noAutofit/>
          </a:bodyPr>
          <a:lstStyle>
            <a:lvl1pPr lvl="0" rtl="0" algn="ctr">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240" name="Google Shape;240;p28"/>
          <p:cNvSpPr txBox="1"/>
          <p:nvPr>
            <p:ph idx="12" type="sldNum"/>
          </p:nvPr>
        </p:nvSpPr>
        <p:spPr>
          <a:xfrm>
            <a:off x="6143625" y="4469309"/>
            <a:ext cx="2000400" cy="256800"/>
          </a:xfrm>
          <a:prstGeom prst="rect">
            <a:avLst/>
          </a:prstGeom>
          <a:noFill/>
          <a:ln>
            <a:noFill/>
          </a:ln>
        </p:spPr>
        <p:txBody>
          <a:bodyPr anchorCtr="0" anchor="ctr" bIns="39275" lIns="78575" spcFirstLastPara="1" rIns="78575" wrap="square" tIns="39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1" name="Shape 241"/>
        <p:cNvGrpSpPr/>
        <p:nvPr/>
      </p:nvGrpSpPr>
      <p:grpSpPr>
        <a:xfrm>
          <a:off x="0" y="0"/>
          <a:ext cx="0" cy="0"/>
          <a:chOff x="0" y="0"/>
          <a:chExt cx="0" cy="0"/>
        </a:xfrm>
      </p:grpSpPr>
      <p:sp>
        <p:nvSpPr>
          <p:cNvPr id="242" name="Google Shape;242;p29"/>
          <p:cNvSpPr txBox="1"/>
          <p:nvPr>
            <p:ph type="title"/>
          </p:nvPr>
        </p:nvSpPr>
        <p:spPr>
          <a:xfrm rot="5400000">
            <a:off x="5122425" y="1285855"/>
            <a:ext cx="4114200" cy="1928700"/>
          </a:xfrm>
          <a:prstGeom prst="rect">
            <a:avLst/>
          </a:prstGeom>
          <a:noFill/>
          <a:ln>
            <a:noFill/>
          </a:ln>
        </p:spPr>
        <p:txBody>
          <a:bodyPr anchorCtr="0" anchor="ctr" bIns="39275" lIns="78575" spcFirstLastPara="1" rIns="78575" wrap="square" tIns="39275">
            <a:normAutofit/>
          </a:bodyPr>
          <a:lstStyle>
            <a:lvl1pPr lvl="0" rtl="0" algn="ctr">
              <a:spcBef>
                <a:spcPts val="0"/>
              </a:spcBef>
              <a:spcAft>
                <a:spcPts val="0"/>
              </a:spcAft>
              <a:buClr>
                <a:schemeClr val="dk1"/>
              </a:buClr>
              <a:buSzPts val="15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43" name="Google Shape;243;p29"/>
          <p:cNvSpPr txBox="1"/>
          <p:nvPr>
            <p:ph idx="1" type="body"/>
          </p:nvPr>
        </p:nvSpPr>
        <p:spPr>
          <a:xfrm rot="5400000">
            <a:off x="1193288" y="-571595"/>
            <a:ext cx="4114200" cy="5643600"/>
          </a:xfrm>
          <a:prstGeom prst="rect">
            <a:avLst/>
          </a:prstGeom>
          <a:noFill/>
          <a:ln>
            <a:noFill/>
          </a:ln>
        </p:spPr>
        <p:txBody>
          <a:bodyPr anchorCtr="0" anchor="t" bIns="39275" lIns="78575" spcFirstLastPara="1" rIns="78575" wrap="square" tIns="39275">
            <a:normAutofit/>
          </a:bodyPr>
          <a:lstStyle>
            <a:lvl1pPr indent="-323850" lvl="0" marL="457200" rtl="0" algn="l">
              <a:spcBef>
                <a:spcPts val="300"/>
              </a:spcBef>
              <a:spcAft>
                <a:spcPts val="0"/>
              </a:spcAft>
              <a:buClr>
                <a:schemeClr val="dk1"/>
              </a:buClr>
              <a:buSzPts val="1500"/>
              <a:buChar char="•"/>
              <a:defRPr/>
            </a:lvl1pPr>
            <a:lvl2pPr indent="-323850" lvl="1" marL="914400" rtl="0" algn="l">
              <a:spcBef>
                <a:spcPts val="300"/>
              </a:spcBef>
              <a:spcAft>
                <a:spcPts val="0"/>
              </a:spcAft>
              <a:buClr>
                <a:schemeClr val="dk1"/>
              </a:buClr>
              <a:buSzPts val="1500"/>
              <a:buChar char="–"/>
              <a:defRPr/>
            </a:lvl2pPr>
            <a:lvl3pPr indent="-323850" lvl="2" marL="1371600" rtl="0" algn="l">
              <a:spcBef>
                <a:spcPts val="300"/>
              </a:spcBef>
              <a:spcAft>
                <a:spcPts val="0"/>
              </a:spcAft>
              <a:buClr>
                <a:schemeClr val="dk1"/>
              </a:buClr>
              <a:buSzPts val="1500"/>
              <a:buChar char="•"/>
              <a:defRPr/>
            </a:lvl3pPr>
            <a:lvl4pPr indent="-323850" lvl="3" marL="1828800" rtl="0" algn="l">
              <a:spcBef>
                <a:spcPts val="300"/>
              </a:spcBef>
              <a:spcAft>
                <a:spcPts val="0"/>
              </a:spcAft>
              <a:buClr>
                <a:schemeClr val="dk1"/>
              </a:buClr>
              <a:buSzPts val="1500"/>
              <a:buChar char="–"/>
              <a:defRPr/>
            </a:lvl4pPr>
            <a:lvl5pPr indent="-323850" lvl="4" marL="2286000" rtl="0" algn="l">
              <a:spcBef>
                <a:spcPts val="300"/>
              </a:spcBef>
              <a:spcAft>
                <a:spcPts val="0"/>
              </a:spcAft>
              <a:buClr>
                <a:schemeClr val="dk1"/>
              </a:buClr>
              <a:buSzPts val="1500"/>
              <a:buChar char="»"/>
              <a:defRPr/>
            </a:lvl5pPr>
            <a:lvl6pPr indent="-323850" lvl="5" marL="2743200" rtl="0" algn="l">
              <a:spcBef>
                <a:spcPts val="300"/>
              </a:spcBef>
              <a:spcAft>
                <a:spcPts val="0"/>
              </a:spcAft>
              <a:buClr>
                <a:schemeClr val="dk1"/>
              </a:buClr>
              <a:buSzPts val="1500"/>
              <a:buChar char="•"/>
              <a:defRPr/>
            </a:lvl6pPr>
            <a:lvl7pPr indent="-323850" lvl="6" marL="3200400" rtl="0" algn="l">
              <a:spcBef>
                <a:spcPts val="300"/>
              </a:spcBef>
              <a:spcAft>
                <a:spcPts val="0"/>
              </a:spcAft>
              <a:buClr>
                <a:schemeClr val="dk1"/>
              </a:buClr>
              <a:buSzPts val="1500"/>
              <a:buChar char="•"/>
              <a:defRPr/>
            </a:lvl7pPr>
            <a:lvl8pPr indent="-323850" lvl="7" marL="3657600" rtl="0" algn="l">
              <a:spcBef>
                <a:spcPts val="300"/>
              </a:spcBef>
              <a:spcAft>
                <a:spcPts val="0"/>
              </a:spcAft>
              <a:buClr>
                <a:schemeClr val="dk1"/>
              </a:buClr>
              <a:buSzPts val="1500"/>
              <a:buChar char="•"/>
              <a:defRPr/>
            </a:lvl8pPr>
            <a:lvl9pPr indent="-323850" lvl="8" marL="4114800" rtl="0" algn="l">
              <a:spcBef>
                <a:spcPts val="300"/>
              </a:spcBef>
              <a:spcAft>
                <a:spcPts val="0"/>
              </a:spcAft>
              <a:buClr>
                <a:schemeClr val="dk1"/>
              </a:buClr>
              <a:buSzPts val="1500"/>
              <a:buChar char="•"/>
              <a:defRPr/>
            </a:lvl9pPr>
          </a:lstStyle>
          <a:p/>
        </p:txBody>
      </p:sp>
      <p:sp>
        <p:nvSpPr>
          <p:cNvPr id="244" name="Google Shape;244;p29"/>
          <p:cNvSpPr txBox="1"/>
          <p:nvPr>
            <p:ph idx="10" type="dt"/>
          </p:nvPr>
        </p:nvSpPr>
        <p:spPr>
          <a:xfrm>
            <a:off x="428625" y="4469309"/>
            <a:ext cx="2000400" cy="256800"/>
          </a:xfrm>
          <a:prstGeom prst="rect">
            <a:avLst/>
          </a:prstGeom>
          <a:noFill/>
          <a:ln>
            <a:noFill/>
          </a:ln>
        </p:spPr>
        <p:txBody>
          <a:bodyPr anchorCtr="0" anchor="ctr" bIns="39275" lIns="78575" spcFirstLastPara="1" rIns="78575" wrap="square" tIns="39275">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245" name="Google Shape;245;p29"/>
          <p:cNvSpPr txBox="1"/>
          <p:nvPr>
            <p:ph idx="11" type="ftr"/>
          </p:nvPr>
        </p:nvSpPr>
        <p:spPr>
          <a:xfrm>
            <a:off x="2928938" y="4469309"/>
            <a:ext cx="2714700" cy="256800"/>
          </a:xfrm>
          <a:prstGeom prst="rect">
            <a:avLst/>
          </a:prstGeom>
          <a:noFill/>
          <a:ln>
            <a:noFill/>
          </a:ln>
        </p:spPr>
        <p:txBody>
          <a:bodyPr anchorCtr="0" anchor="ctr" bIns="39275" lIns="78575" spcFirstLastPara="1" rIns="78575" wrap="square" tIns="39275">
            <a:noAutofit/>
          </a:bodyPr>
          <a:lstStyle>
            <a:lvl1pPr lvl="0" rtl="0" algn="ctr">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246" name="Google Shape;246;p29"/>
          <p:cNvSpPr txBox="1"/>
          <p:nvPr>
            <p:ph idx="12" type="sldNum"/>
          </p:nvPr>
        </p:nvSpPr>
        <p:spPr>
          <a:xfrm>
            <a:off x="6143625" y="4469309"/>
            <a:ext cx="2000400" cy="256800"/>
          </a:xfrm>
          <a:prstGeom prst="rect">
            <a:avLst/>
          </a:prstGeom>
          <a:noFill/>
          <a:ln>
            <a:noFill/>
          </a:ln>
        </p:spPr>
        <p:txBody>
          <a:bodyPr anchorCtr="0" anchor="ctr" bIns="39275" lIns="78575" spcFirstLastPara="1" rIns="78575" wrap="square" tIns="39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2" Type="http://schemas.openxmlformats.org/officeDocument/2006/relationships/theme" Target="../theme/theme3.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 name="Shape 172"/>
        <p:cNvGrpSpPr/>
        <p:nvPr/>
      </p:nvGrpSpPr>
      <p:grpSpPr>
        <a:xfrm>
          <a:off x="0" y="0"/>
          <a:ext cx="0" cy="0"/>
          <a:chOff x="0" y="0"/>
          <a:chExt cx="0" cy="0"/>
        </a:xfrm>
      </p:grpSpPr>
      <p:sp>
        <p:nvSpPr>
          <p:cNvPr id="173" name="Google Shape;173;p18"/>
          <p:cNvSpPr txBox="1"/>
          <p:nvPr>
            <p:ph type="title"/>
          </p:nvPr>
        </p:nvSpPr>
        <p:spPr>
          <a:xfrm>
            <a:off x="428625" y="193105"/>
            <a:ext cx="7715100" cy="803700"/>
          </a:xfrm>
          <a:prstGeom prst="rect">
            <a:avLst/>
          </a:prstGeom>
          <a:noFill/>
          <a:ln>
            <a:noFill/>
          </a:ln>
        </p:spPr>
        <p:txBody>
          <a:bodyPr anchorCtr="0" anchor="ctr" bIns="39275" lIns="78575" spcFirstLastPara="1" rIns="78575" wrap="square" tIns="39275">
            <a:normAutofit/>
          </a:bodyPr>
          <a:lstStyle>
            <a:lvl1pPr lvl="0" marR="0" rtl="0" algn="ctr">
              <a:spcBef>
                <a:spcPts val="0"/>
              </a:spcBef>
              <a:spcAft>
                <a:spcPts val="0"/>
              </a:spcAft>
              <a:buClr>
                <a:schemeClr val="dk1"/>
              </a:buClr>
              <a:buSzPts val="3800"/>
              <a:buFont typeface="Calibri"/>
              <a:buNone/>
              <a:defRPr b="0" i="0" sz="3800" u="none" cap="none" strike="noStrike">
                <a:solidFill>
                  <a:schemeClr val="dk1"/>
                </a:solidFill>
                <a:latin typeface="Calibri"/>
                <a:ea typeface="Calibri"/>
                <a:cs typeface="Calibri"/>
                <a:sym typeface="Calibri"/>
              </a:defRPr>
            </a:lvl1pPr>
            <a:lvl2pPr lvl="1" rtl="0">
              <a:spcBef>
                <a:spcPts val="0"/>
              </a:spcBef>
              <a:spcAft>
                <a:spcPts val="0"/>
              </a:spcAft>
              <a:buSzPts val="1200"/>
              <a:buNone/>
              <a:defRPr sz="1500"/>
            </a:lvl2pPr>
            <a:lvl3pPr lvl="2" rtl="0">
              <a:spcBef>
                <a:spcPts val="0"/>
              </a:spcBef>
              <a:spcAft>
                <a:spcPts val="0"/>
              </a:spcAft>
              <a:buSzPts val="1200"/>
              <a:buNone/>
              <a:defRPr sz="1500"/>
            </a:lvl3pPr>
            <a:lvl4pPr lvl="3" rtl="0">
              <a:spcBef>
                <a:spcPts val="0"/>
              </a:spcBef>
              <a:spcAft>
                <a:spcPts val="0"/>
              </a:spcAft>
              <a:buSzPts val="1200"/>
              <a:buNone/>
              <a:defRPr sz="1500"/>
            </a:lvl4pPr>
            <a:lvl5pPr lvl="4" rtl="0">
              <a:spcBef>
                <a:spcPts val="0"/>
              </a:spcBef>
              <a:spcAft>
                <a:spcPts val="0"/>
              </a:spcAft>
              <a:buSzPts val="1200"/>
              <a:buNone/>
              <a:defRPr sz="1500"/>
            </a:lvl5pPr>
            <a:lvl6pPr lvl="5" rtl="0">
              <a:spcBef>
                <a:spcPts val="0"/>
              </a:spcBef>
              <a:spcAft>
                <a:spcPts val="0"/>
              </a:spcAft>
              <a:buSzPts val="1200"/>
              <a:buNone/>
              <a:defRPr sz="1500"/>
            </a:lvl6pPr>
            <a:lvl7pPr lvl="6" rtl="0">
              <a:spcBef>
                <a:spcPts val="0"/>
              </a:spcBef>
              <a:spcAft>
                <a:spcPts val="0"/>
              </a:spcAft>
              <a:buSzPts val="1200"/>
              <a:buNone/>
              <a:defRPr sz="1500"/>
            </a:lvl7pPr>
            <a:lvl8pPr lvl="7" rtl="0">
              <a:spcBef>
                <a:spcPts val="0"/>
              </a:spcBef>
              <a:spcAft>
                <a:spcPts val="0"/>
              </a:spcAft>
              <a:buSzPts val="1200"/>
              <a:buNone/>
              <a:defRPr sz="1500"/>
            </a:lvl8pPr>
            <a:lvl9pPr lvl="8" rtl="0">
              <a:spcBef>
                <a:spcPts val="0"/>
              </a:spcBef>
              <a:spcAft>
                <a:spcPts val="0"/>
              </a:spcAft>
              <a:buSzPts val="1200"/>
              <a:buNone/>
              <a:defRPr sz="1500"/>
            </a:lvl9pPr>
          </a:lstStyle>
          <a:p/>
        </p:txBody>
      </p:sp>
      <p:sp>
        <p:nvSpPr>
          <p:cNvPr id="174" name="Google Shape;174;p18"/>
          <p:cNvSpPr txBox="1"/>
          <p:nvPr>
            <p:ph idx="1" type="body"/>
          </p:nvPr>
        </p:nvSpPr>
        <p:spPr>
          <a:xfrm>
            <a:off x="428625" y="1125141"/>
            <a:ext cx="7715100" cy="3182400"/>
          </a:xfrm>
          <a:prstGeom prst="rect">
            <a:avLst/>
          </a:prstGeom>
          <a:noFill/>
          <a:ln>
            <a:noFill/>
          </a:ln>
        </p:spPr>
        <p:txBody>
          <a:bodyPr anchorCtr="0" anchor="t" bIns="39275" lIns="78575" spcFirstLastPara="1" rIns="78575" wrap="square" tIns="39275">
            <a:normAutofit/>
          </a:bodyPr>
          <a:lstStyle>
            <a:lvl1pPr indent="-406400" lvl="0" marL="457200" marR="0" rtl="0" algn="l">
              <a:spcBef>
                <a:spcPts val="6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61950" lvl="2" marL="13716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3pPr>
            <a:lvl4pPr indent="-336550" lvl="3" marL="1828800" marR="0" rtl="0" algn="l">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indent="-336550" lvl="4" marL="2286000" marR="0" rtl="0" algn="l">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indent="-336550" lvl="5" marL="2743200" marR="0" rtl="0" algn="l">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175" name="Google Shape;175;p18"/>
          <p:cNvSpPr txBox="1"/>
          <p:nvPr>
            <p:ph idx="10" type="dt"/>
          </p:nvPr>
        </p:nvSpPr>
        <p:spPr>
          <a:xfrm>
            <a:off x="428625" y="4469309"/>
            <a:ext cx="2000400" cy="256800"/>
          </a:xfrm>
          <a:prstGeom prst="rect">
            <a:avLst/>
          </a:prstGeom>
          <a:noFill/>
          <a:ln>
            <a:noFill/>
          </a:ln>
        </p:spPr>
        <p:txBody>
          <a:bodyPr anchorCtr="0" anchor="ctr" bIns="39275" lIns="78575" spcFirstLastPara="1" rIns="78575" wrap="square" tIns="39275">
            <a:noAutofit/>
          </a:bodyPr>
          <a:lstStyle>
            <a:lvl1pPr lvl="0" marR="0" rtl="0" algn="l">
              <a:spcBef>
                <a:spcPts val="0"/>
              </a:spcBef>
              <a:spcAft>
                <a:spcPts val="0"/>
              </a:spcAft>
              <a:buSzPts val="1200"/>
              <a:buNone/>
              <a:defRPr b="0" i="0" sz="1000" u="none" cap="none" strike="noStrike">
                <a:solidFill>
                  <a:srgbClr val="888888"/>
                </a:solidFill>
                <a:latin typeface="Calibri"/>
                <a:ea typeface="Calibri"/>
                <a:cs typeface="Calibri"/>
                <a:sym typeface="Calibri"/>
              </a:defRPr>
            </a:lvl1pPr>
            <a:lvl2pPr lvl="1"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2pPr>
            <a:lvl3pPr lvl="2"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3pPr>
            <a:lvl4pPr lvl="3"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4pPr>
            <a:lvl5pPr lvl="4"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5pPr>
            <a:lvl6pPr lvl="5"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6pPr>
            <a:lvl7pPr lvl="6"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7pPr>
            <a:lvl8pPr lvl="7"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8pPr>
            <a:lvl9pPr lvl="8"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9pPr>
          </a:lstStyle>
          <a:p/>
        </p:txBody>
      </p:sp>
      <p:sp>
        <p:nvSpPr>
          <p:cNvPr id="176" name="Google Shape;176;p18"/>
          <p:cNvSpPr txBox="1"/>
          <p:nvPr>
            <p:ph idx="11" type="ftr"/>
          </p:nvPr>
        </p:nvSpPr>
        <p:spPr>
          <a:xfrm>
            <a:off x="2928938" y="4469309"/>
            <a:ext cx="2714700" cy="256800"/>
          </a:xfrm>
          <a:prstGeom prst="rect">
            <a:avLst/>
          </a:prstGeom>
          <a:noFill/>
          <a:ln>
            <a:noFill/>
          </a:ln>
        </p:spPr>
        <p:txBody>
          <a:bodyPr anchorCtr="0" anchor="ctr" bIns="39275" lIns="78575" spcFirstLastPara="1" rIns="78575" wrap="square" tIns="39275">
            <a:noAutofit/>
          </a:bodyPr>
          <a:lstStyle>
            <a:lvl1pPr lvl="0" marR="0" rtl="0" algn="ctr">
              <a:spcBef>
                <a:spcPts val="0"/>
              </a:spcBef>
              <a:spcAft>
                <a:spcPts val="0"/>
              </a:spcAft>
              <a:buSzPts val="1200"/>
              <a:buNone/>
              <a:defRPr b="0" i="0" sz="1000" u="none" cap="none" strike="noStrike">
                <a:solidFill>
                  <a:srgbClr val="888888"/>
                </a:solidFill>
                <a:latin typeface="Calibri"/>
                <a:ea typeface="Calibri"/>
                <a:cs typeface="Calibri"/>
                <a:sym typeface="Calibri"/>
              </a:defRPr>
            </a:lvl1pPr>
            <a:lvl2pPr lvl="1"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2pPr>
            <a:lvl3pPr lvl="2"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3pPr>
            <a:lvl4pPr lvl="3"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4pPr>
            <a:lvl5pPr lvl="4"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5pPr>
            <a:lvl6pPr lvl="5"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6pPr>
            <a:lvl7pPr lvl="6"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7pPr>
            <a:lvl8pPr lvl="7"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8pPr>
            <a:lvl9pPr lvl="8"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9pPr>
          </a:lstStyle>
          <a:p/>
        </p:txBody>
      </p:sp>
      <p:sp>
        <p:nvSpPr>
          <p:cNvPr id="177" name="Google Shape;177;p18"/>
          <p:cNvSpPr txBox="1"/>
          <p:nvPr>
            <p:ph idx="12" type="sldNum"/>
          </p:nvPr>
        </p:nvSpPr>
        <p:spPr>
          <a:xfrm>
            <a:off x="6143625" y="4469309"/>
            <a:ext cx="2000400" cy="256800"/>
          </a:xfrm>
          <a:prstGeom prst="rect">
            <a:avLst/>
          </a:prstGeom>
          <a:noFill/>
          <a:ln>
            <a:noFill/>
          </a:ln>
        </p:spPr>
        <p:txBody>
          <a:bodyPr anchorCtr="0" anchor="ctr" bIns="39275" lIns="78575" spcFirstLastPara="1" rIns="78575" wrap="square" tIns="39275">
            <a:noAutofit/>
          </a:bodyPr>
          <a:lstStyle>
            <a:lvl1pPr indent="0" lvl="0" marL="0" marR="0" rtl="0" algn="r">
              <a:spcBef>
                <a:spcPts val="0"/>
              </a:spcBef>
              <a:buNone/>
              <a:defRPr b="0" i="0" sz="1000" u="none" cap="none" strike="noStrike">
                <a:solidFill>
                  <a:srgbClr val="888888"/>
                </a:solidFill>
                <a:latin typeface="Calibri"/>
                <a:ea typeface="Calibri"/>
                <a:cs typeface="Calibri"/>
                <a:sym typeface="Calibri"/>
              </a:defRPr>
            </a:lvl1pPr>
            <a:lvl2pPr indent="0" lvl="1" marL="0" marR="0" rtl="0" algn="r">
              <a:spcBef>
                <a:spcPts val="0"/>
              </a:spcBef>
              <a:buNone/>
              <a:defRPr b="0" i="0" sz="1000" u="none" cap="none" strike="noStrike">
                <a:solidFill>
                  <a:srgbClr val="888888"/>
                </a:solidFill>
                <a:latin typeface="Calibri"/>
                <a:ea typeface="Calibri"/>
                <a:cs typeface="Calibri"/>
                <a:sym typeface="Calibri"/>
              </a:defRPr>
            </a:lvl2pPr>
            <a:lvl3pPr indent="0" lvl="2" marL="0" marR="0" rtl="0" algn="r">
              <a:spcBef>
                <a:spcPts val="0"/>
              </a:spcBef>
              <a:buNone/>
              <a:defRPr b="0" i="0" sz="1000" u="none" cap="none" strike="noStrike">
                <a:solidFill>
                  <a:srgbClr val="888888"/>
                </a:solidFill>
                <a:latin typeface="Calibri"/>
                <a:ea typeface="Calibri"/>
                <a:cs typeface="Calibri"/>
                <a:sym typeface="Calibri"/>
              </a:defRPr>
            </a:lvl3pPr>
            <a:lvl4pPr indent="0" lvl="3" marL="0" marR="0" rtl="0" algn="r">
              <a:spcBef>
                <a:spcPts val="0"/>
              </a:spcBef>
              <a:buNone/>
              <a:defRPr b="0" i="0" sz="1000" u="none" cap="none" strike="noStrike">
                <a:solidFill>
                  <a:srgbClr val="888888"/>
                </a:solidFill>
                <a:latin typeface="Calibri"/>
                <a:ea typeface="Calibri"/>
                <a:cs typeface="Calibri"/>
                <a:sym typeface="Calibri"/>
              </a:defRPr>
            </a:lvl4pPr>
            <a:lvl5pPr indent="0" lvl="4" marL="0" marR="0" rtl="0" algn="r">
              <a:spcBef>
                <a:spcPts val="0"/>
              </a:spcBef>
              <a:buNone/>
              <a:defRPr b="0" i="0" sz="1000" u="none" cap="none" strike="noStrike">
                <a:solidFill>
                  <a:srgbClr val="888888"/>
                </a:solidFill>
                <a:latin typeface="Calibri"/>
                <a:ea typeface="Calibri"/>
                <a:cs typeface="Calibri"/>
                <a:sym typeface="Calibri"/>
              </a:defRPr>
            </a:lvl5pPr>
            <a:lvl6pPr indent="0" lvl="5" marL="0" marR="0" rtl="0" algn="r">
              <a:spcBef>
                <a:spcPts val="0"/>
              </a:spcBef>
              <a:buNone/>
              <a:defRPr b="0" i="0" sz="1000" u="none" cap="none" strike="noStrike">
                <a:solidFill>
                  <a:srgbClr val="888888"/>
                </a:solidFill>
                <a:latin typeface="Calibri"/>
                <a:ea typeface="Calibri"/>
                <a:cs typeface="Calibri"/>
                <a:sym typeface="Calibri"/>
              </a:defRPr>
            </a:lvl6pPr>
            <a:lvl7pPr indent="0" lvl="6" marL="0" marR="0" rtl="0" algn="r">
              <a:spcBef>
                <a:spcPts val="0"/>
              </a:spcBef>
              <a:buNone/>
              <a:defRPr b="0" i="0" sz="1000" u="none" cap="none" strike="noStrike">
                <a:solidFill>
                  <a:srgbClr val="888888"/>
                </a:solidFill>
                <a:latin typeface="Calibri"/>
                <a:ea typeface="Calibri"/>
                <a:cs typeface="Calibri"/>
                <a:sym typeface="Calibri"/>
              </a:defRPr>
            </a:lvl7pPr>
            <a:lvl8pPr indent="0" lvl="7" marL="0" marR="0" rtl="0" algn="r">
              <a:spcBef>
                <a:spcPts val="0"/>
              </a:spcBef>
              <a:buNone/>
              <a:defRPr b="0" i="0" sz="1000" u="none" cap="none" strike="noStrike">
                <a:solidFill>
                  <a:srgbClr val="888888"/>
                </a:solidFill>
                <a:latin typeface="Calibri"/>
                <a:ea typeface="Calibri"/>
                <a:cs typeface="Calibri"/>
                <a:sym typeface="Calibri"/>
              </a:defRPr>
            </a:lvl8pPr>
            <a:lvl9pPr indent="0" lvl="8" marL="0" marR="0" rtl="0" algn="r">
              <a:spcBef>
                <a:spcPts val="0"/>
              </a:spcBef>
              <a:buNone/>
              <a:defRPr b="0" i="0" sz="10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drive.google.com/file/d/1vg6LhfmsxR3nBVzfbKvUamsf9w5q92eh/view" TargetMode="Externa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15.png"/><Relationship Id="rId13" Type="http://schemas.openxmlformats.org/officeDocument/2006/relationships/image" Target="../media/image7.png"/><Relationship Id="rId12" Type="http://schemas.openxmlformats.org/officeDocument/2006/relationships/image" Target="../media/image16.png"/><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image" Target="../media/image4.png"/><Relationship Id="rId8"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0"/>
          <p:cNvPicPr preferRelativeResize="0"/>
          <p:nvPr/>
        </p:nvPicPr>
        <p:blipFill rotWithShape="1">
          <a:blip r:embed="rId3">
            <a:alphaModFix/>
          </a:blip>
          <a:srcRect b="9872" l="16448" r="1145" t="7721"/>
          <a:stretch/>
        </p:blipFill>
        <p:spPr>
          <a:xfrm>
            <a:off x="1" y="0"/>
            <a:ext cx="9143999" cy="5143499"/>
          </a:xfrm>
          <a:prstGeom prst="rect">
            <a:avLst/>
          </a:prstGeom>
          <a:noFill/>
          <a:ln>
            <a:noFill/>
          </a:ln>
        </p:spPr>
      </p:pic>
      <p:sp>
        <p:nvSpPr>
          <p:cNvPr id="252" name="Google Shape;252;p30"/>
          <p:cNvSpPr/>
          <p:nvPr/>
        </p:nvSpPr>
        <p:spPr>
          <a:xfrm rot="-2212225">
            <a:off x="-126335" y="-1373064"/>
            <a:ext cx="6559920" cy="10559580"/>
          </a:xfrm>
          <a:prstGeom prst="rect">
            <a:avLst/>
          </a:prstGeom>
          <a:solidFill>
            <a:srgbClr val="053D57">
              <a:alpha val="89800"/>
            </a:srgbClr>
          </a:solidFill>
          <a:ln>
            <a:noFill/>
          </a:ln>
        </p:spPr>
        <p:txBody>
          <a:bodyPr anchorCtr="0" anchor="ctr" bIns="78575" lIns="78575" spcFirstLastPara="1" rIns="78575" wrap="square" tIns="78575">
            <a:noAutofit/>
          </a:bodyPr>
          <a:lstStyle/>
          <a:p>
            <a:pPr indent="0" lvl="0" marL="0" rtl="0" algn="l">
              <a:spcBef>
                <a:spcPts val="0"/>
              </a:spcBef>
              <a:spcAft>
                <a:spcPts val="0"/>
              </a:spcAft>
              <a:buNone/>
            </a:pPr>
            <a:r>
              <a:t/>
            </a:r>
            <a:endParaRPr/>
          </a:p>
        </p:txBody>
      </p:sp>
      <p:sp>
        <p:nvSpPr>
          <p:cNvPr id="253" name="Google Shape;253;p30"/>
          <p:cNvSpPr/>
          <p:nvPr/>
        </p:nvSpPr>
        <p:spPr>
          <a:xfrm rot="-2212194">
            <a:off x="3394943" y="-750520"/>
            <a:ext cx="25500" cy="2683500"/>
          </a:xfrm>
          <a:prstGeom prst="rect">
            <a:avLst/>
          </a:prstGeom>
          <a:solidFill>
            <a:srgbClr val="F8FBFD"/>
          </a:solidFill>
          <a:ln>
            <a:noFill/>
          </a:ln>
        </p:spPr>
        <p:txBody>
          <a:bodyPr anchorCtr="0" anchor="ctr" bIns="78575" lIns="78575" spcFirstLastPara="1" rIns="78575" wrap="square" tIns="78575">
            <a:noAutofit/>
          </a:bodyPr>
          <a:lstStyle/>
          <a:p>
            <a:pPr indent="0" lvl="0" marL="0" rtl="0" algn="l">
              <a:spcBef>
                <a:spcPts val="0"/>
              </a:spcBef>
              <a:spcAft>
                <a:spcPts val="0"/>
              </a:spcAft>
              <a:buNone/>
            </a:pPr>
            <a:r>
              <a:t/>
            </a:r>
            <a:endParaRPr/>
          </a:p>
        </p:txBody>
      </p:sp>
      <p:sp>
        <p:nvSpPr>
          <p:cNvPr id="254" name="Google Shape;254;p30"/>
          <p:cNvSpPr txBox="1"/>
          <p:nvPr/>
        </p:nvSpPr>
        <p:spPr>
          <a:xfrm>
            <a:off x="685800" y="487561"/>
            <a:ext cx="2024100" cy="184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1200"/>
          </a:p>
        </p:txBody>
      </p:sp>
      <p:grpSp>
        <p:nvGrpSpPr>
          <p:cNvPr id="255" name="Google Shape;255;p30"/>
          <p:cNvGrpSpPr/>
          <p:nvPr/>
        </p:nvGrpSpPr>
        <p:grpSpPr>
          <a:xfrm>
            <a:off x="487733" y="1246721"/>
            <a:ext cx="5078630" cy="3311941"/>
            <a:chOff x="-279355" y="-2376175"/>
            <a:chExt cx="6604200" cy="6280943"/>
          </a:xfrm>
        </p:grpSpPr>
        <p:sp>
          <p:nvSpPr>
            <p:cNvPr id="256" name="Google Shape;256;p30"/>
            <p:cNvSpPr txBox="1"/>
            <p:nvPr/>
          </p:nvSpPr>
          <p:spPr>
            <a:xfrm>
              <a:off x="-279355" y="-2376175"/>
              <a:ext cx="6604200" cy="4816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GB" sz="5500">
                  <a:solidFill>
                    <a:srgbClr val="97BCC7"/>
                  </a:solidFill>
                  <a:latin typeface="Montserrat"/>
                  <a:ea typeface="Montserrat"/>
                  <a:cs typeface="Montserrat"/>
                  <a:sym typeface="Montserrat"/>
                </a:rPr>
                <a:t>Learning</a:t>
              </a:r>
              <a:endParaRPr b="1" sz="5500">
                <a:solidFill>
                  <a:srgbClr val="97BCC7"/>
                </a:solidFill>
                <a:latin typeface="Montserrat"/>
                <a:ea typeface="Montserrat"/>
                <a:cs typeface="Montserrat"/>
                <a:sym typeface="Montserrat"/>
              </a:endParaRPr>
            </a:p>
            <a:p>
              <a:pPr indent="0" lvl="0" marL="0" marR="0" rtl="0" algn="l">
                <a:lnSpc>
                  <a:spcPct val="100000"/>
                </a:lnSpc>
                <a:spcBef>
                  <a:spcPts val="0"/>
                </a:spcBef>
                <a:spcAft>
                  <a:spcPts val="0"/>
                </a:spcAft>
                <a:buNone/>
              </a:pPr>
              <a:r>
                <a:rPr b="1" lang="en-GB" sz="5500">
                  <a:solidFill>
                    <a:srgbClr val="97BCC7"/>
                  </a:solidFill>
                  <a:latin typeface="Montserrat"/>
                  <a:ea typeface="Montserrat"/>
                  <a:cs typeface="Montserrat"/>
                  <a:sym typeface="Montserrat"/>
                </a:rPr>
                <a:t>Management</a:t>
              </a:r>
              <a:endParaRPr b="1" sz="5500">
                <a:solidFill>
                  <a:srgbClr val="97BCC7"/>
                </a:solidFill>
                <a:latin typeface="Montserrat"/>
                <a:ea typeface="Montserrat"/>
                <a:cs typeface="Montserrat"/>
                <a:sym typeface="Montserrat"/>
              </a:endParaRPr>
            </a:p>
            <a:p>
              <a:pPr indent="0" lvl="0" marL="0" marR="0" rtl="0" algn="l">
                <a:lnSpc>
                  <a:spcPct val="100000"/>
                </a:lnSpc>
                <a:spcBef>
                  <a:spcPts val="0"/>
                </a:spcBef>
                <a:spcAft>
                  <a:spcPts val="0"/>
                </a:spcAft>
                <a:buNone/>
              </a:pPr>
              <a:r>
                <a:rPr b="1" lang="en-GB" sz="5500">
                  <a:solidFill>
                    <a:srgbClr val="97BCC7"/>
                  </a:solidFill>
                  <a:latin typeface="Montserrat"/>
                  <a:ea typeface="Montserrat"/>
                  <a:cs typeface="Montserrat"/>
                  <a:sym typeface="Montserrat"/>
                </a:rPr>
                <a:t>System</a:t>
              </a:r>
              <a:endParaRPr b="1" sz="5500">
                <a:solidFill>
                  <a:srgbClr val="97BCC7"/>
                </a:solidFill>
                <a:latin typeface="Montserrat"/>
                <a:ea typeface="Montserrat"/>
                <a:cs typeface="Montserrat"/>
                <a:sym typeface="Montserrat"/>
              </a:endParaRPr>
            </a:p>
          </p:txBody>
        </p:sp>
        <p:sp>
          <p:nvSpPr>
            <p:cNvPr id="257" name="Google Shape;257;p30"/>
            <p:cNvSpPr txBox="1"/>
            <p:nvPr/>
          </p:nvSpPr>
          <p:spPr>
            <a:xfrm>
              <a:off x="-25389" y="2643568"/>
              <a:ext cx="6096300" cy="1261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1" lang="en-GB" sz="1800">
                  <a:solidFill>
                    <a:srgbClr val="F8FBFD"/>
                  </a:solidFill>
                  <a:latin typeface="Montserrat"/>
                  <a:ea typeface="Montserrat"/>
                  <a:cs typeface="Montserrat"/>
                  <a:sym typeface="Montserrat"/>
                </a:rPr>
                <a:t>Presented by </a:t>
              </a:r>
              <a:endParaRPr b="1" i="1" sz="1800">
                <a:solidFill>
                  <a:srgbClr val="F8FBFD"/>
                </a:solidFill>
                <a:latin typeface="Montserrat"/>
                <a:ea typeface="Montserrat"/>
                <a:cs typeface="Montserrat"/>
                <a:sym typeface="Montserrat"/>
              </a:endParaRPr>
            </a:p>
            <a:p>
              <a:pPr indent="0" lvl="0" marL="0" marR="0" rtl="0" algn="l">
                <a:lnSpc>
                  <a:spcPct val="140000"/>
                </a:lnSpc>
                <a:spcBef>
                  <a:spcPts val="0"/>
                </a:spcBef>
                <a:spcAft>
                  <a:spcPts val="0"/>
                </a:spcAft>
                <a:buNone/>
              </a:pPr>
              <a:r>
                <a:rPr b="1" i="1" lang="en-GB" sz="1800">
                  <a:solidFill>
                    <a:srgbClr val="F8FBFD"/>
                  </a:solidFill>
                  <a:latin typeface="Montserrat"/>
                  <a:ea typeface="Montserrat"/>
                  <a:cs typeface="Montserrat"/>
                  <a:sym typeface="Montserrat"/>
                </a:rPr>
                <a:t>SeniHers Group 8</a:t>
              </a:r>
              <a:endParaRPr b="1" i="1" sz="1600"/>
            </a:p>
          </p:txBody>
        </p:sp>
      </p:grpSp>
      <p:pic>
        <p:nvPicPr>
          <p:cNvPr id="258" name="Google Shape;258;p30"/>
          <p:cNvPicPr preferRelativeResize="0"/>
          <p:nvPr/>
        </p:nvPicPr>
        <p:blipFill rotWithShape="1">
          <a:blip r:embed="rId4">
            <a:alphaModFix/>
          </a:blip>
          <a:srcRect b="20691" l="8161" r="8726" t="21236"/>
          <a:stretch/>
        </p:blipFill>
        <p:spPr>
          <a:xfrm>
            <a:off x="3226150" y="2848725"/>
            <a:ext cx="5917851" cy="2294775"/>
          </a:xfrm>
          <a:prstGeom prst="rect">
            <a:avLst/>
          </a:prstGeom>
          <a:noFill/>
          <a:ln>
            <a:noFill/>
          </a:ln>
        </p:spPr>
      </p:pic>
      <p:sp>
        <p:nvSpPr>
          <p:cNvPr id="259" name="Google Shape;259;p30"/>
          <p:cNvSpPr txBox="1"/>
          <p:nvPr>
            <p:ph idx="12" type="sldNum"/>
          </p:nvPr>
        </p:nvSpPr>
        <p:spPr>
          <a:xfrm>
            <a:off x="6143625" y="4469309"/>
            <a:ext cx="2000400" cy="256800"/>
          </a:xfrm>
          <a:prstGeom prst="rect">
            <a:avLst/>
          </a:prstGeom>
        </p:spPr>
        <p:txBody>
          <a:bodyPr anchorCtr="0" anchor="ctr" bIns="39275" lIns="78575" spcFirstLastPara="1" rIns="78575" wrap="square" tIns="39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9"/>
          <p:cNvSpPr txBox="1"/>
          <p:nvPr/>
        </p:nvSpPr>
        <p:spPr>
          <a:xfrm>
            <a:off x="6731775" y="4061300"/>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t/>
            </a:r>
            <a:endParaRPr sz="800">
              <a:solidFill>
                <a:schemeClr val="accent1"/>
              </a:solidFill>
              <a:latin typeface="Lato"/>
              <a:ea typeface="Lato"/>
              <a:cs typeface="Lato"/>
              <a:sym typeface="Lato"/>
            </a:endParaRPr>
          </a:p>
        </p:txBody>
      </p:sp>
      <p:sp>
        <p:nvSpPr>
          <p:cNvPr id="366" name="Google Shape;366;p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67" name="Google Shape;367;p39"/>
          <p:cNvSpPr/>
          <p:nvPr/>
        </p:nvSpPr>
        <p:spPr>
          <a:xfrm rot="-2212158">
            <a:off x="4412068" y="-2000353"/>
            <a:ext cx="5743080" cy="7687260"/>
          </a:xfrm>
          <a:prstGeom prst="rect">
            <a:avLst/>
          </a:prstGeom>
          <a:solidFill>
            <a:srgbClr val="F8FBFD"/>
          </a:solidFill>
          <a:ln>
            <a:noFill/>
          </a:ln>
        </p:spPr>
        <p:txBody>
          <a:bodyPr anchorCtr="0" anchor="ctr" bIns="78575" lIns="78575" spcFirstLastPara="1" rIns="78575" wrap="square" tIns="78575">
            <a:noAutofit/>
          </a:bodyPr>
          <a:lstStyle/>
          <a:p>
            <a:pPr indent="0" lvl="0" marL="0" rtl="0" algn="l">
              <a:spcBef>
                <a:spcPts val="0"/>
              </a:spcBef>
              <a:spcAft>
                <a:spcPts val="0"/>
              </a:spcAft>
              <a:buNone/>
            </a:pPr>
            <a:r>
              <a:t/>
            </a:r>
            <a:endParaRPr/>
          </a:p>
        </p:txBody>
      </p:sp>
      <p:cxnSp>
        <p:nvCxnSpPr>
          <p:cNvPr id="368" name="Google Shape;368;p39"/>
          <p:cNvCxnSpPr/>
          <p:nvPr/>
        </p:nvCxnSpPr>
        <p:spPr>
          <a:xfrm>
            <a:off x="3323850" y="3332475"/>
            <a:ext cx="3191700" cy="2391600"/>
          </a:xfrm>
          <a:prstGeom prst="straightConnector1">
            <a:avLst/>
          </a:prstGeom>
          <a:noFill/>
          <a:ln cap="flat" cmpd="sng" w="38100">
            <a:solidFill>
              <a:schemeClr val="lt1"/>
            </a:solidFill>
            <a:prstDash val="solid"/>
            <a:round/>
            <a:headEnd len="med" w="med" type="none"/>
            <a:tailEnd len="med" w="med" type="none"/>
          </a:ln>
        </p:spPr>
      </p:cxnSp>
      <p:sp>
        <p:nvSpPr>
          <p:cNvPr id="369" name="Google Shape;369;p39"/>
          <p:cNvSpPr txBox="1"/>
          <p:nvPr/>
        </p:nvSpPr>
        <p:spPr>
          <a:xfrm>
            <a:off x="5195300" y="1450750"/>
            <a:ext cx="28575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Lato"/>
              <a:buChar char="●"/>
            </a:pPr>
            <a:r>
              <a:rPr lang="en-GB" sz="1600">
                <a:solidFill>
                  <a:schemeClr val="dk1"/>
                </a:solidFill>
                <a:latin typeface="Lato"/>
                <a:ea typeface="Lato"/>
                <a:cs typeface="Lato"/>
                <a:sym typeface="Lato"/>
              </a:rPr>
              <a:t>Storage of PDF contents</a:t>
            </a:r>
            <a:endParaRPr sz="1600">
              <a:solidFill>
                <a:schemeClr val="dk1"/>
              </a:solidFill>
              <a:latin typeface="Lato"/>
              <a:ea typeface="Lato"/>
              <a:cs typeface="Lato"/>
              <a:sym typeface="Lato"/>
            </a:endParaRPr>
          </a:p>
          <a:p>
            <a:pPr indent="-330200" lvl="0" marL="457200" rtl="0" algn="l">
              <a:spcBef>
                <a:spcPts val="0"/>
              </a:spcBef>
              <a:spcAft>
                <a:spcPts val="0"/>
              </a:spcAft>
              <a:buClr>
                <a:schemeClr val="dk1"/>
              </a:buClr>
              <a:buSzPts val="1600"/>
              <a:buFont typeface="Lato"/>
              <a:buChar char="●"/>
            </a:pPr>
            <a:r>
              <a:rPr lang="en-GB" sz="1600">
                <a:solidFill>
                  <a:schemeClr val="dk1"/>
                </a:solidFill>
                <a:latin typeface="Lato"/>
                <a:ea typeface="Lato"/>
                <a:cs typeface="Lato"/>
                <a:sym typeface="Lato"/>
              </a:rPr>
              <a:t>Video lectures</a:t>
            </a:r>
            <a:endParaRPr sz="1600">
              <a:solidFill>
                <a:schemeClr val="dk1"/>
              </a:solidFill>
              <a:latin typeface="Lato"/>
              <a:ea typeface="Lato"/>
              <a:cs typeface="Lato"/>
              <a:sym typeface="Lato"/>
            </a:endParaRPr>
          </a:p>
          <a:p>
            <a:pPr indent="-330200" lvl="0" marL="457200" rtl="0" algn="l">
              <a:spcBef>
                <a:spcPts val="0"/>
              </a:spcBef>
              <a:spcAft>
                <a:spcPts val="0"/>
              </a:spcAft>
              <a:buClr>
                <a:schemeClr val="dk1"/>
              </a:buClr>
              <a:buSzPts val="1600"/>
              <a:buFont typeface="Lato"/>
              <a:buChar char="●"/>
            </a:pPr>
            <a:r>
              <a:rPr lang="en-GB" sz="1600">
                <a:solidFill>
                  <a:schemeClr val="dk1"/>
                </a:solidFill>
                <a:latin typeface="Lato"/>
                <a:ea typeface="Lato"/>
                <a:cs typeface="Lato"/>
                <a:sym typeface="Lato"/>
              </a:rPr>
              <a:t>Assignment submissions</a:t>
            </a:r>
            <a:endParaRPr sz="1600">
              <a:solidFill>
                <a:schemeClr val="dk1"/>
              </a:solidFill>
              <a:latin typeface="Lato"/>
              <a:ea typeface="Lato"/>
              <a:cs typeface="Lato"/>
              <a:sym typeface="Lato"/>
            </a:endParaRPr>
          </a:p>
          <a:p>
            <a:pPr indent="-330200" lvl="0" marL="457200" rtl="0" algn="l">
              <a:spcBef>
                <a:spcPts val="0"/>
              </a:spcBef>
              <a:spcAft>
                <a:spcPts val="0"/>
              </a:spcAft>
              <a:buClr>
                <a:schemeClr val="dk1"/>
              </a:buClr>
              <a:buSzPts val="1600"/>
              <a:buFont typeface="Lato"/>
              <a:buChar char="●"/>
            </a:pPr>
            <a:r>
              <a:rPr lang="en-GB" sz="1600">
                <a:solidFill>
                  <a:schemeClr val="dk1"/>
                </a:solidFill>
                <a:latin typeface="Lato"/>
                <a:ea typeface="Lato"/>
                <a:cs typeface="Lato"/>
                <a:sym typeface="Lato"/>
              </a:rPr>
              <a:t>Grades  Management</a:t>
            </a:r>
            <a:endParaRPr sz="1600">
              <a:solidFill>
                <a:schemeClr val="dk1"/>
              </a:solidFill>
              <a:latin typeface="Lato"/>
              <a:ea typeface="Lato"/>
              <a:cs typeface="Lato"/>
              <a:sym typeface="Lato"/>
            </a:endParaRPr>
          </a:p>
        </p:txBody>
      </p:sp>
      <p:grpSp>
        <p:nvGrpSpPr>
          <p:cNvPr id="370" name="Google Shape;370;p39"/>
          <p:cNvGrpSpPr/>
          <p:nvPr/>
        </p:nvGrpSpPr>
        <p:grpSpPr>
          <a:xfrm>
            <a:off x="448675" y="3332475"/>
            <a:ext cx="2978400" cy="1498600"/>
            <a:chOff x="413500" y="2282325"/>
            <a:chExt cx="2978400" cy="1498600"/>
          </a:xfrm>
        </p:grpSpPr>
        <p:sp>
          <p:nvSpPr>
            <p:cNvPr id="371" name="Google Shape;371;p39"/>
            <p:cNvSpPr txBox="1"/>
            <p:nvPr/>
          </p:nvSpPr>
          <p:spPr>
            <a:xfrm>
              <a:off x="413500" y="2282325"/>
              <a:ext cx="29784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100">
                  <a:solidFill>
                    <a:schemeClr val="lt1"/>
                  </a:solidFill>
                  <a:latin typeface="Raleway"/>
                  <a:ea typeface="Raleway"/>
                  <a:cs typeface="Raleway"/>
                  <a:sym typeface="Raleway"/>
                </a:rPr>
                <a:t>Some Design Decisions</a:t>
              </a:r>
              <a:endParaRPr b="1" sz="3100">
                <a:solidFill>
                  <a:schemeClr val="lt1"/>
                </a:solidFill>
                <a:latin typeface="Raleway"/>
                <a:ea typeface="Raleway"/>
                <a:cs typeface="Raleway"/>
                <a:sym typeface="Raleway"/>
              </a:endParaRPr>
            </a:p>
          </p:txBody>
        </p:sp>
        <p:sp>
          <p:nvSpPr>
            <p:cNvPr id="372" name="Google Shape;372;p39"/>
            <p:cNvSpPr txBox="1"/>
            <p:nvPr/>
          </p:nvSpPr>
          <p:spPr>
            <a:xfrm>
              <a:off x="451350" y="3284425"/>
              <a:ext cx="2743200" cy="49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800">
                  <a:solidFill>
                    <a:schemeClr val="lt1"/>
                  </a:solidFill>
                  <a:latin typeface="Raleway"/>
                  <a:ea typeface="Raleway"/>
                  <a:cs typeface="Raleway"/>
                  <a:sym typeface="Raleway"/>
                </a:rPr>
                <a:t>Content Management</a:t>
              </a:r>
              <a:endParaRPr b="1" i="1" sz="1800">
                <a:solidFill>
                  <a:schemeClr val="lt1"/>
                </a:solidFill>
                <a:latin typeface="Raleway"/>
                <a:ea typeface="Raleway"/>
                <a:cs typeface="Raleway"/>
                <a:sym typeface="Raleway"/>
              </a:endParaRPr>
            </a:p>
            <a:p>
              <a:pPr indent="0" lvl="0" marL="0" rtl="0" algn="l">
                <a:spcBef>
                  <a:spcPts val="0"/>
                </a:spcBef>
                <a:spcAft>
                  <a:spcPts val="0"/>
                </a:spcAft>
                <a:buNone/>
              </a:pPr>
              <a:r>
                <a:t/>
              </a:r>
              <a:endParaRPr i="1" sz="100">
                <a:latin typeface="Lato"/>
                <a:ea typeface="Lato"/>
                <a:cs typeface="Lato"/>
                <a:sym typeface="Lato"/>
              </a:endParaRPr>
            </a:p>
          </p:txBody>
        </p:sp>
      </p:grpSp>
      <p:sp>
        <p:nvSpPr>
          <p:cNvPr id="373" name="Google Shape;373;p39"/>
          <p:cNvSpPr/>
          <p:nvPr/>
        </p:nvSpPr>
        <p:spPr>
          <a:xfrm>
            <a:off x="88850" y="14250"/>
            <a:ext cx="2665500" cy="523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0"/>
          <p:cNvSpPr txBox="1"/>
          <p:nvPr>
            <p:ph type="title"/>
          </p:nvPr>
        </p:nvSpPr>
        <p:spPr>
          <a:xfrm>
            <a:off x="724850" y="617900"/>
            <a:ext cx="7769400" cy="6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Schema for storing content and assignments </a:t>
            </a:r>
            <a:endParaRPr b="0"/>
          </a:p>
        </p:txBody>
      </p:sp>
      <p:sp>
        <p:nvSpPr>
          <p:cNvPr id="379" name="Google Shape;379;p4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80" name="Google Shape;380;p40"/>
          <p:cNvSpPr txBox="1"/>
          <p:nvPr/>
        </p:nvSpPr>
        <p:spPr>
          <a:xfrm>
            <a:off x="812875" y="1485600"/>
            <a:ext cx="3461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latin typeface="Lato"/>
              <a:ea typeface="Lato"/>
              <a:cs typeface="Lato"/>
              <a:sym typeface="Lato"/>
            </a:endParaRPr>
          </a:p>
        </p:txBody>
      </p:sp>
      <p:pic>
        <p:nvPicPr>
          <p:cNvPr id="381" name="Google Shape;381;p40"/>
          <p:cNvPicPr preferRelativeResize="0"/>
          <p:nvPr/>
        </p:nvPicPr>
        <p:blipFill rotWithShape="1">
          <a:blip r:embed="rId3">
            <a:alphaModFix/>
          </a:blip>
          <a:srcRect b="9261" l="7092" r="5988" t="9285"/>
          <a:stretch/>
        </p:blipFill>
        <p:spPr>
          <a:xfrm>
            <a:off x="3404750" y="1793925"/>
            <a:ext cx="5089500" cy="2795975"/>
          </a:xfrm>
          <a:prstGeom prst="rect">
            <a:avLst/>
          </a:prstGeom>
          <a:noFill/>
          <a:ln>
            <a:noFill/>
          </a:ln>
        </p:spPr>
      </p:pic>
      <p:sp>
        <p:nvSpPr>
          <p:cNvPr id="382" name="Google Shape;382;p40"/>
          <p:cNvSpPr txBox="1"/>
          <p:nvPr/>
        </p:nvSpPr>
        <p:spPr>
          <a:xfrm>
            <a:off x="724850" y="1548650"/>
            <a:ext cx="24843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Lato"/>
                <a:ea typeface="Lato"/>
                <a:cs typeface="Lato"/>
                <a:sym typeface="Lato"/>
              </a:rPr>
              <a:t>Table </a:t>
            </a:r>
            <a:r>
              <a:rPr b="1" lang="en-GB" sz="1300">
                <a:latin typeface="Lato"/>
                <a:ea typeface="Lato"/>
                <a:cs typeface="Lato"/>
                <a:sym typeface="Lato"/>
              </a:rPr>
              <a:t>‘MentorContent’ </a:t>
            </a:r>
            <a:r>
              <a:rPr lang="en-GB" sz="1300">
                <a:latin typeface="Lato"/>
                <a:ea typeface="Lato"/>
                <a:cs typeface="Lato"/>
                <a:sym typeface="Lato"/>
              </a:rPr>
              <a:t>stores the content i.e. assignment, notes or lecture material uploaded by the educator.</a:t>
            </a:r>
            <a:endParaRPr sz="1300">
              <a:latin typeface="Lato"/>
              <a:ea typeface="Lato"/>
              <a:cs typeface="Lato"/>
              <a:sym typeface="Lato"/>
            </a:endParaRPr>
          </a:p>
        </p:txBody>
      </p:sp>
      <p:sp>
        <p:nvSpPr>
          <p:cNvPr id="383" name="Google Shape;383;p40"/>
          <p:cNvSpPr txBox="1"/>
          <p:nvPr/>
        </p:nvSpPr>
        <p:spPr>
          <a:xfrm>
            <a:off x="763825" y="2943150"/>
            <a:ext cx="21654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Lato"/>
                <a:ea typeface="Lato"/>
                <a:cs typeface="Lato"/>
                <a:sym typeface="Lato"/>
              </a:rPr>
              <a:t>Table </a:t>
            </a:r>
            <a:r>
              <a:rPr b="1" lang="en-GB" sz="1300">
                <a:latin typeface="Lato"/>
                <a:ea typeface="Lato"/>
                <a:cs typeface="Lato"/>
                <a:sym typeface="Lato"/>
              </a:rPr>
              <a:t>‘M</a:t>
            </a:r>
            <a:r>
              <a:rPr b="1" lang="en-GB" sz="1300">
                <a:latin typeface="Lato"/>
                <a:ea typeface="Lato"/>
                <a:cs typeface="Lato"/>
                <a:sym typeface="Lato"/>
              </a:rPr>
              <a:t>e</a:t>
            </a:r>
            <a:r>
              <a:rPr b="1" lang="en-GB" sz="1300">
                <a:latin typeface="Lato"/>
                <a:ea typeface="Lato"/>
                <a:cs typeface="Lato"/>
                <a:sym typeface="Lato"/>
              </a:rPr>
              <a:t>nteeAssignment’ </a:t>
            </a:r>
            <a:r>
              <a:rPr lang="en-GB" sz="1300">
                <a:latin typeface="Lato"/>
                <a:ea typeface="Lato"/>
                <a:cs typeface="Lato"/>
                <a:sym typeface="Lato"/>
              </a:rPr>
              <a:t>stores the submission uploaded by the educatees for the corresponding assignments.</a:t>
            </a:r>
            <a:endParaRPr sz="1300">
              <a:latin typeface="Lato"/>
              <a:ea typeface="Lato"/>
              <a:cs typeface="Lato"/>
              <a:sym typeface="Lato"/>
            </a:endParaRPr>
          </a:p>
        </p:txBody>
      </p:sp>
      <p:pic>
        <p:nvPicPr>
          <p:cNvPr id="384" name="Google Shape;384;p40"/>
          <p:cNvPicPr preferRelativeResize="0"/>
          <p:nvPr/>
        </p:nvPicPr>
        <p:blipFill rotWithShape="1">
          <a:blip r:embed="rId4">
            <a:alphaModFix/>
          </a:blip>
          <a:srcRect b="0" l="0" r="0" t="0"/>
          <a:stretch/>
        </p:blipFill>
        <p:spPr>
          <a:xfrm>
            <a:off x="346825" y="1652650"/>
            <a:ext cx="378025" cy="297975"/>
          </a:xfrm>
          <a:prstGeom prst="rect">
            <a:avLst/>
          </a:prstGeom>
          <a:noFill/>
          <a:ln>
            <a:noFill/>
          </a:ln>
        </p:spPr>
      </p:pic>
      <p:pic>
        <p:nvPicPr>
          <p:cNvPr id="385" name="Google Shape;385;p40"/>
          <p:cNvPicPr preferRelativeResize="0"/>
          <p:nvPr/>
        </p:nvPicPr>
        <p:blipFill rotWithShape="1">
          <a:blip r:embed="rId4">
            <a:alphaModFix/>
          </a:blip>
          <a:srcRect b="0" l="0" r="0" t="0"/>
          <a:stretch/>
        </p:blipFill>
        <p:spPr>
          <a:xfrm>
            <a:off x="346825" y="3042925"/>
            <a:ext cx="378025" cy="297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
                                        <p:tgtEl>
                                          <p:spTgt spid="3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
                                        <p:tgtEl>
                                          <p:spTgt spid="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1"/>
          <p:cNvSpPr txBox="1"/>
          <p:nvPr>
            <p:ph idx="4294967295" type="subTitle"/>
          </p:nvPr>
        </p:nvSpPr>
        <p:spPr>
          <a:xfrm>
            <a:off x="1155775" y="1351350"/>
            <a:ext cx="7741800" cy="303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chemeClr val="lt1"/>
                </a:solidFill>
              </a:rPr>
              <a:t>       This feature notifies the educatee about the </a:t>
            </a:r>
            <a:r>
              <a:rPr lang="en-GB">
                <a:solidFill>
                  <a:schemeClr val="lt1"/>
                </a:solidFill>
              </a:rPr>
              <a:t>assignment</a:t>
            </a:r>
            <a:r>
              <a:rPr lang="en-GB">
                <a:solidFill>
                  <a:schemeClr val="lt1"/>
                </a:solidFill>
              </a:rPr>
              <a:t> as soon as it is uploaded:</a:t>
            </a:r>
            <a:endParaRPr>
              <a:solidFill>
                <a:schemeClr val="lt1"/>
              </a:solidFill>
            </a:endParaRPr>
          </a:p>
          <a:p>
            <a:pPr indent="0" lvl="0" marL="914400" rtl="0" algn="l">
              <a:lnSpc>
                <a:spcPct val="150000"/>
              </a:lnSpc>
              <a:spcBef>
                <a:spcPts val="1600"/>
              </a:spcBef>
              <a:spcAft>
                <a:spcPts val="0"/>
              </a:spcAft>
              <a:buNone/>
            </a:pPr>
            <a:r>
              <a:t/>
            </a:r>
            <a:endParaRPr>
              <a:solidFill>
                <a:schemeClr val="lt1"/>
              </a:solidFill>
            </a:endParaRPr>
          </a:p>
          <a:p>
            <a:pPr indent="0" lvl="0" marL="0" rtl="0" algn="l">
              <a:lnSpc>
                <a:spcPct val="150000"/>
              </a:lnSpc>
              <a:spcBef>
                <a:spcPts val="1600"/>
              </a:spcBef>
              <a:spcAft>
                <a:spcPts val="0"/>
              </a:spcAft>
              <a:buNone/>
            </a:pPr>
            <a:r>
              <a:t/>
            </a:r>
            <a:endParaRPr>
              <a:solidFill>
                <a:schemeClr val="lt1"/>
              </a:solidFill>
            </a:endParaRPr>
          </a:p>
          <a:p>
            <a:pPr indent="0" lvl="0" marL="914400" rtl="0" algn="l">
              <a:lnSpc>
                <a:spcPct val="150000"/>
              </a:lnSpc>
              <a:spcBef>
                <a:spcPts val="1600"/>
              </a:spcBef>
              <a:spcAft>
                <a:spcPts val="1600"/>
              </a:spcAft>
              <a:buNone/>
            </a:pPr>
            <a:r>
              <a:t/>
            </a:r>
            <a:endParaRPr>
              <a:solidFill>
                <a:schemeClr val="lt1"/>
              </a:solidFill>
            </a:endParaRPr>
          </a:p>
        </p:txBody>
      </p:sp>
      <p:sp>
        <p:nvSpPr>
          <p:cNvPr id="391" name="Google Shape;391;p41"/>
          <p:cNvSpPr txBox="1"/>
          <p:nvPr/>
        </p:nvSpPr>
        <p:spPr>
          <a:xfrm>
            <a:off x="6731775" y="4061300"/>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t/>
            </a:r>
            <a:endParaRPr sz="800">
              <a:solidFill>
                <a:schemeClr val="accent1"/>
              </a:solidFill>
              <a:latin typeface="Lato"/>
              <a:ea typeface="Lato"/>
              <a:cs typeface="Lato"/>
              <a:sym typeface="Lato"/>
            </a:endParaRPr>
          </a:p>
        </p:txBody>
      </p:sp>
      <p:sp>
        <p:nvSpPr>
          <p:cNvPr id="392" name="Google Shape;392;p41"/>
          <p:cNvSpPr txBox="1"/>
          <p:nvPr>
            <p:ph type="title"/>
          </p:nvPr>
        </p:nvSpPr>
        <p:spPr>
          <a:xfrm>
            <a:off x="1017000" y="139900"/>
            <a:ext cx="7110000" cy="609300"/>
          </a:xfrm>
          <a:prstGeom prst="rect">
            <a:avLst/>
          </a:prstGeom>
          <a:solidFill>
            <a:schemeClr val="dk2"/>
          </a:solidFill>
        </p:spPr>
        <p:txBody>
          <a:bodyPr anchorCtr="0" anchor="ctr" bIns="91425" lIns="91425" spcFirstLastPara="1" rIns="91425" wrap="square" tIns="91425">
            <a:noAutofit/>
          </a:bodyPr>
          <a:lstStyle/>
          <a:p>
            <a:pPr indent="0" lvl="0" marL="0" rtl="0" algn="ctr">
              <a:spcBef>
                <a:spcPts val="0"/>
              </a:spcBef>
              <a:spcAft>
                <a:spcPts val="0"/>
              </a:spcAft>
              <a:buNone/>
            </a:pPr>
            <a:r>
              <a:rPr lang="en-GB" sz="3000">
                <a:solidFill>
                  <a:schemeClr val="lt1"/>
                </a:solidFill>
              </a:rPr>
              <a:t>Notification Service (due date)</a:t>
            </a:r>
            <a:endParaRPr sz="1300">
              <a:solidFill>
                <a:schemeClr val="lt1"/>
              </a:solidFill>
            </a:endParaRPr>
          </a:p>
        </p:txBody>
      </p:sp>
      <p:sp>
        <p:nvSpPr>
          <p:cNvPr id="393" name="Google Shape;393;p4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94" name="Google Shape;394;p41"/>
          <p:cNvSpPr/>
          <p:nvPr/>
        </p:nvSpPr>
        <p:spPr>
          <a:xfrm>
            <a:off x="516100" y="1784475"/>
            <a:ext cx="8143800" cy="302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5" name="Google Shape;395;p41"/>
          <p:cNvPicPr preferRelativeResize="0"/>
          <p:nvPr/>
        </p:nvPicPr>
        <p:blipFill>
          <a:blip r:embed="rId3">
            <a:alphaModFix/>
          </a:blip>
          <a:stretch>
            <a:fillRect/>
          </a:stretch>
        </p:blipFill>
        <p:spPr>
          <a:xfrm>
            <a:off x="699800" y="1889450"/>
            <a:ext cx="7796275" cy="3297849"/>
          </a:xfrm>
          <a:prstGeom prst="rect">
            <a:avLst/>
          </a:prstGeom>
          <a:noFill/>
          <a:ln>
            <a:noFill/>
          </a:ln>
        </p:spPr>
      </p:pic>
      <p:sp>
        <p:nvSpPr>
          <p:cNvPr id="396" name="Google Shape;396;p41"/>
          <p:cNvSpPr txBox="1"/>
          <p:nvPr/>
        </p:nvSpPr>
        <p:spPr>
          <a:xfrm>
            <a:off x="1670550" y="815550"/>
            <a:ext cx="509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300">
                <a:solidFill>
                  <a:srgbClr val="F3F3F3"/>
                </a:solidFill>
                <a:latin typeface="Raleway"/>
                <a:ea typeface="Raleway"/>
                <a:cs typeface="Raleway"/>
                <a:sym typeface="Raleway"/>
              </a:rPr>
              <a:t>“Missed some assignments prior?You no longer need to be concerned because the note-i-fixation tool is at your service.”</a:t>
            </a:r>
            <a:endParaRPr b="1" sz="1300">
              <a:solidFill>
                <a:srgbClr val="F3F3F3"/>
              </a:solidFill>
              <a:latin typeface="Raleway"/>
              <a:ea typeface="Raleway"/>
              <a:cs typeface="Raleway"/>
              <a:sym typeface="Raleway"/>
            </a:endParaRPr>
          </a:p>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2"/>
          <p:cNvSpPr txBox="1"/>
          <p:nvPr>
            <p:ph type="title"/>
          </p:nvPr>
        </p:nvSpPr>
        <p:spPr>
          <a:xfrm>
            <a:off x="615650" y="561100"/>
            <a:ext cx="7802400" cy="38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latin typeface="Lato"/>
                <a:ea typeface="Lato"/>
                <a:cs typeface="Lato"/>
                <a:sym typeface="Lato"/>
              </a:rPr>
              <a:t>The email that we send is customizable  </a:t>
            </a:r>
            <a:endParaRPr sz="15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rPr b="0" lang="en-GB" sz="1300">
                <a:latin typeface="Lato"/>
                <a:ea typeface="Lato"/>
                <a:cs typeface="Lato"/>
                <a:sym typeface="Lato"/>
              </a:rPr>
              <a:t>we can modify the content of the mail according to our requirement and needs.</a:t>
            </a:r>
            <a:endParaRPr b="0" sz="1300">
              <a:latin typeface="Lato"/>
              <a:ea typeface="Lato"/>
              <a:cs typeface="Lato"/>
              <a:sym typeface="Lato"/>
            </a:endParaRPr>
          </a:p>
          <a:p>
            <a:pPr indent="0" lvl="0" marL="914400" rtl="0" algn="l">
              <a:spcBef>
                <a:spcPts val="0"/>
              </a:spcBef>
              <a:spcAft>
                <a:spcPts val="0"/>
              </a:spcAft>
              <a:buNone/>
            </a:pPr>
            <a:r>
              <a:rPr lang="en-GB" sz="1300">
                <a:solidFill>
                  <a:schemeClr val="lt1"/>
                </a:solidFill>
                <a:latin typeface="Lato"/>
                <a:ea typeface="Lato"/>
                <a:cs typeface="Lato"/>
                <a:sym typeface="Lato"/>
              </a:rPr>
              <a:t> </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  		</a:t>
            </a:r>
            <a:r>
              <a:rPr lang="en-GB" sz="1300">
                <a:solidFill>
                  <a:schemeClr val="lt1"/>
                </a:solidFill>
                <a:latin typeface="Lato"/>
                <a:ea typeface="Lato"/>
                <a:cs typeface="Lato"/>
                <a:sym typeface="Lato"/>
              </a:rPr>
              <a:t>Below is the email that will be received by the educatee:</a:t>
            </a:r>
            <a:endParaRPr sz="1300">
              <a:latin typeface="Lato"/>
              <a:ea typeface="Lato"/>
              <a:cs typeface="Lato"/>
              <a:sym typeface="Lato"/>
            </a:endParaRPr>
          </a:p>
        </p:txBody>
      </p:sp>
      <p:sp>
        <p:nvSpPr>
          <p:cNvPr id="402" name="Google Shape;402;p4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403" name="Google Shape;403;p42"/>
          <p:cNvPicPr preferRelativeResize="0"/>
          <p:nvPr/>
        </p:nvPicPr>
        <p:blipFill rotWithShape="1">
          <a:blip r:embed="rId3">
            <a:alphaModFix/>
          </a:blip>
          <a:srcRect b="-4949" l="0" r="0" t="4950"/>
          <a:stretch/>
        </p:blipFill>
        <p:spPr>
          <a:xfrm>
            <a:off x="1894263" y="2000375"/>
            <a:ext cx="5355475" cy="2652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3"/>
          <p:cNvSpPr txBox="1"/>
          <p:nvPr>
            <p:ph idx="4294967295" type="subTitle"/>
          </p:nvPr>
        </p:nvSpPr>
        <p:spPr>
          <a:xfrm>
            <a:off x="701100" y="1576850"/>
            <a:ext cx="7741800" cy="249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chemeClr val="lt1"/>
                </a:solidFill>
              </a:rPr>
              <a:t>Notifies the educatee 24 hrs before the assignment’s due date :</a:t>
            </a:r>
            <a:endParaRPr>
              <a:solidFill>
                <a:schemeClr val="lt1"/>
              </a:solidFill>
            </a:endParaRPr>
          </a:p>
          <a:p>
            <a:pPr indent="-311150" lvl="0" marL="914400" rtl="0" algn="l">
              <a:lnSpc>
                <a:spcPct val="150000"/>
              </a:lnSpc>
              <a:spcBef>
                <a:spcPts val="1600"/>
              </a:spcBef>
              <a:spcAft>
                <a:spcPts val="0"/>
              </a:spcAft>
              <a:buClr>
                <a:schemeClr val="lt1"/>
              </a:buClr>
              <a:buSzPts val="1300"/>
              <a:buAutoNum type="arabicPeriod"/>
            </a:pPr>
            <a:r>
              <a:rPr lang="en-GB">
                <a:solidFill>
                  <a:schemeClr val="lt1"/>
                </a:solidFill>
              </a:rPr>
              <a:t>Database extraction, get due dates of assignments</a:t>
            </a:r>
            <a:endParaRPr>
              <a:solidFill>
                <a:schemeClr val="lt1"/>
              </a:solidFill>
            </a:endParaRPr>
          </a:p>
          <a:p>
            <a:pPr indent="-311150" lvl="0" marL="914400" rtl="0" algn="l">
              <a:lnSpc>
                <a:spcPct val="150000"/>
              </a:lnSpc>
              <a:spcBef>
                <a:spcPts val="0"/>
              </a:spcBef>
              <a:spcAft>
                <a:spcPts val="0"/>
              </a:spcAft>
              <a:buClr>
                <a:schemeClr val="lt1"/>
              </a:buClr>
              <a:buSzPts val="1300"/>
              <a:buAutoNum type="arabicPeriod"/>
            </a:pPr>
            <a:r>
              <a:rPr lang="en-GB">
                <a:solidFill>
                  <a:schemeClr val="lt1"/>
                </a:solidFill>
              </a:rPr>
              <a:t>Get students’ Email IDs linked to respective courses</a:t>
            </a:r>
            <a:endParaRPr>
              <a:solidFill>
                <a:schemeClr val="lt1"/>
              </a:solidFill>
            </a:endParaRPr>
          </a:p>
          <a:p>
            <a:pPr indent="-311150" lvl="0" marL="914400" rtl="0" algn="l">
              <a:lnSpc>
                <a:spcPct val="150000"/>
              </a:lnSpc>
              <a:spcBef>
                <a:spcPts val="0"/>
              </a:spcBef>
              <a:spcAft>
                <a:spcPts val="0"/>
              </a:spcAft>
              <a:buClr>
                <a:schemeClr val="lt1"/>
              </a:buClr>
              <a:buSzPts val="1300"/>
              <a:buAutoNum type="arabicPeriod"/>
            </a:pPr>
            <a:r>
              <a:rPr lang="en-GB">
                <a:solidFill>
                  <a:schemeClr val="lt1"/>
                </a:solidFill>
              </a:rPr>
              <a:t>Periodic job</a:t>
            </a:r>
            <a:endParaRPr>
              <a:solidFill>
                <a:schemeClr val="lt1"/>
              </a:solidFill>
            </a:endParaRPr>
          </a:p>
          <a:p>
            <a:pPr indent="-311150" lvl="0" marL="914400" rtl="0" algn="l">
              <a:lnSpc>
                <a:spcPct val="150000"/>
              </a:lnSpc>
              <a:spcBef>
                <a:spcPts val="0"/>
              </a:spcBef>
              <a:spcAft>
                <a:spcPts val="0"/>
              </a:spcAft>
              <a:buClr>
                <a:schemeClr val="lt1"/>
              </a:buClr>
              <a:buSzPts val="1300"/>
              <a:buAutoNum type="arabicPeriod"/>
            </a:pPr>
            <a:r>
              <a:rPr lang="en-GB">
                <a:solidFill>
                  <a:schemeClr val="lt1"/>
                </a:solidFill>
              </a:rPr>
              <a:t>SMTP to send mails</a:t>
            </a:r>
            <a:endParaRPr>
              <a:solidFill>
                <a:schemeClr val="lt1"/>
              </a:solidFill>
            </a:endParaRPr>
          </a:p>
          <a:p>
            <a:pPr indent="-311150" lvl="0" marL="914400" rtl="0" algn="l">
              <a:lnSpc>
                <a:spcPct val="150000"/>
              </a:lnSpc>
              <a:spcBef>
                <a:spcPts val="0"/>
              </a:spcBef>
              <a:spcAft>
                <a:spcPts val="0"/>
              </a:spcAft>
              <a:buClr>
                <a:schemeClr val="lt1"/>
              </a:buClr>
              <a:buSzPts val="1300"/>
              <a:buAutoNum type="arabicPeriod"/>
            </a:pPr>
            <a:r>
              <a:rPr lang="en-GB">
                <a:solidFill>
                  <a:schemeClr val="lt1"/>
                </a:solidFill>
              </a:rPr>
              <a:t>A new thread, running in background</a:t>
            </a:r>
            <a:endParaRPr>
              <a:solidFill>
                <a:schemeClr val="lt1"/>
              </a:solidFill>
            </a:endParaRPr>
          </a:p>
          <a:p>
            <a:pPr indent="-311150" lvl="0" marL="914400" rtl="0" algn="l">
              <a:lnSpc>
                <a:spcPct val="150000"/>
              </a:lnSpc>
              <a:spcBef>
                <a:spcPts val="0"/>
              </a:spcBef>
              <a:spcAft>
                <a:spcPts val="0"/>
              </a:spcAft>
              <a:buClr>
                <a:schemeClr val="lt1"/>
              </a:buClr>
              <a:buSzPts val="1300"/>
              <a:buAutoNum type="arabicPeriod"/>
            </a:pPr>
            <a:r>
              <a:rPr lang="en-GB">
                <a:solidFill>
                  <a:schemeClr val="lt1"/>
                </a:solidFill>
              </a:rPr>
              <a:t>Asynchronous environment, multiple threads</a:t>
            </a:r>
            <a:endParaRPr>
              <a:solidFill>
                <a:schemeClr val="lt1"/>
              </a:solidFill>
            </a:endParaRPr>
          </a:p>
        </p:txBody>
      </p:sp>
      <p:sp>
        <p:nvSpPr>
          <p:cNvPr id="409" name="Google Shape;409;p43"/>
          <p:cNvSpPr txBox="1"/>
          <p:nvPr/>
        </p:nvSpPr>
        <p:spPr>
          <a:xfrm>
            <a:off x="6731775" y="4061300"/>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t/>
            </a:r>
            <a:endParaRPr sz="800">
              <a:solidFill>
                <a:schemeClr val="accent1"/>
              </a:solidFill>
              <a:latin typeface="Lato"/>
              <a:ea typeface="Lato"/>
              <a:cs typeface="Lato"/>
              <a:sym typeface="Lato"/>
            </a:endParaRPr>
          </a:p>
        </p:txBody>
      </p:sp>
      <p:sp>
        <p:nvSpPr>
          <p:cNvPr id="410" name="Google Shape;410;p43"/>
          <p:cNvSpPr txBox="1"/>
          <p:nvPr>
            <p:ph type="title"/>
          </p:nvPr>
        </p:nvSpPr>
        <p:spPr>
          <a:xfrm>
            <a:off x="701100" y="76540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chemeClr val="lt1"/>
                </a:solidFill>
              </a:rPr>
              <a:t>Notification Service</a:t>
            </a:r>
            <a:endParaRPr sz="3000">
              <a:solidFill>
                <a:schemeClr val="lt1"/>
              </a:solidFill>
            </a:endParaRPr>
          </a:p>
        </p:txBody>
      </p:sp>
      <p:sp>
        <p:nvSpPr>
          <p:cNvPr id="411" name="Google Shape;411;p4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12" name="Google Shape;412;p43"/>
          <p:cNvSpPr/>
          <p:nvPr/>
        </p:nvSpPr>
        <p:spPr>
          <a:xfrm rot="-2212069">
            <a:off x="7454174" y="2196252"/>
            <a:ext cx="3302160" cy="3081000"/>
          </a:xfrm>
          <a:prstGeom prst="rect">
            <a:avLst/>
          </a:prstGeom>
          <a:solidFill>
            <a:srgbClr val="F8FBFD"/>
          </a:solidFill>
          <a:ln>
            <a:noFill/>
          </a:ln>
        </p:spPr>
        <p:txBody>
          <a:bodyPr anchorCtr="0" anchor="ctr" bIns="78575" lIns="78575" spcFirstLastPara="1" rIns="78575" wrap="square" tIns="7857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4"/>
          <p:cNvSpPr txBox="1"/>
          <p:nvPr>
            <p:ph idx="4294967295" type="subTitle"/>
          </p:nvPr>
        </p:nvSpPr>
        <p:spPr>
          <a:xfrm>
            <a:off x="2562150" y="430925"/>
            <a:ext cx="5515200" cy="714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GB" sz="2000">
                <a:solidFill>
                  <a:schemeClr val="lt1"/>
                </a:solidFill>
              </a:rPr>
              <a:t>Implementation</a:t>
            </a:r>
            <a:r>
              <a:rPr b="1" lang="en-GB" sz="2000">
                <a:solidFill>
                  <a:schemeClr val="lt1"/>
                </a:solidFill>
              </a:rPr>
              <a:t> Workflow</a:t>
            </a:r>
            <a:endParaRPr b="1" sz="2000">
              <a:solidFill>
                <a:schemeClr val="lt1"/>
              </a:solidFill>
            </a:endParaRPr>
          </a:p>
        </p:txBody>
      </p:sp>
      <p:sp>
        <p:nvSpPr>
          <p:cNvPr id="418" name="Google Shape;418;p44"/>
          <p:cNvSpPr txBox="1"/>
          <p:nvPr/>
        </p:nvSpPr>
        <p:spPr>
          <a:xfrm>
            <a:off x="6731775" y="4061300"/>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t/>
            </a:r>
            <a:endParaRPr sz="800">
              <a:solidFill>
                <a:schemeClr val="accent1"/>
              </a:solidFill>
              <a:latin typeface="Lato"/>
              <a:ea typeface="Lato"/>
              <a:cs typeface="Lato"/>
              <a:sym typeface="Lato"/>
            </a:endParaRPr>
          </a:p>
        </p:txBody>
      </p:sp>
      <p:sp>
        <p:nvSpPr>
          <p:cNvPr id="419" name="Google Shape;419;p4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420" name="Google Shape;420;p44"/>
          <p:cNvPicPr preferRelativeResize="0"/>
          <p:nvPr/>
        </p:nvPicPr>
        <p:blipFill>
          <a:blip r:embed="rId3">
            <a:alphaModFix/>
          </a:blip>
          <a:stretch>
            <a:fillRect/>
          </a:stretch>
        </p:blipFill>
        <p:spPr>
          <a:xfrm>
            <a:off x="1242650" y="1004325"/>
            <a:ext cx="6658699" cy="3745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5"/>
          <p:cNvSpPr txBox="1"/>
          <p:nvPr/>
        </p:nvSpPr>
        <p:spPr>
          <a:xfrm>
            <a:off x="6731775" y="4061300"/>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t/>
            </a:r>
            <a:endParaRPr sz="800">
              <a:solidFill>
                <a:schemeClr val="accent1"/>
              </a:solidFill>
              <a:latin typeface="Lato"/>
              <a:ea typeface="Lato"/>
              <a:cs typeface="Lato"/>
              <a:sym typeface="Lato"/>
            </a:endParaRPr>
          </a:p>
        </p:txBody>
      </p:sp>
      <p:sp>
        <p:nvSpPr>
          <p:cNvPr id="426" name="Google Shape;426;p4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27" name="Google Shape;427;p45"/>
          <p:cNvSpPr/>
          <p:nvPr/>
        </p:nvSpPr>
        <p:spPr>
          <a:xfrm rot="-2212160">
            <a:off x="-1092315" y="-743760"/>
            <a:ext cx="6034080" cy="7687260"/>
          </a:xfrm>
          <a:prstGeom prst="rect">
            <a:avLst/>
          </a:prstGeom>
          <a:solidFill>
            <a:srgbClr val="F8FBFD"/>
          </a:solidFill>
          <a:ln>
            <a:noFill/>
          </a:ln>
        </p:spPr>
        <p:txBody>
          <a:bodyPr anchorCtr="0" anchor="ctr" bIns="78575" lIns="78575" spcFirstLastPara="1" rIns="78575" wrap="square" tIns="78575">
            <a:noAutofit/>
          </a:bodyPr>
          <a:lstStyle/>
          <a:p>
            <a:pPr indent="0" lvl="0" marL="0" rtl="0" algn="l">
              <a:spcBef>
                <a:spcPts val="0"/>
              </a:spcBef>
              <a:spcAft>
                <a:spcPts val="0"/>
              </a:spcAft>
              <a:buNone/>
            </a:pPr>
            <a:r>
              <a:t/>
            </a:r>
            <a:endParaRPr/>
          </a:p>
        </p:txBody>
      </p:sp>
      <p:cxnSp>
        <p:nvCxnSpPr>
          <p:cNvPr id="428" name="Google Shape;428;p45"/>
          <p:cNvCxnSpPr/>
          <p:nvPr/>
        </p:nvCxnSpPr>
        <p:spPr>
          <a:xfrm>
            <a:off x="3262300" y="-61375"/>
            <a:ext cx="3191700" cy="2391600"/>
          </a:xfrm>
          <a:prstGeom prst="straightConnector1">
            <a:avLst/>
          </a:prstGeom>
          <a:noFill/>
          <a:ln cap="flat" cmpd="sng" w="38100">
            <a:solidFill>
              <a:schemeClr val="lt1"/>
            </a:solidFill>
            <a:prstDash val="solid"/>
            <a:round/>
            <a:headEnd len="med" w="med" type="none"/>
            <a:tailEnd len="med" w="med" type="none"/>
          </a:ln>
        </p:spPr>
      </p:cxnSp>
      <p:sp>
        <p:nvSpPr>
          <p:cNvPr id="429" name="Google Shape;429;p45"/>
          <p:cNvSpPr txBox="1"/>
          <p:nvPr/>
        </p:nvSpPr>
        <p:spPr>
          <a:xfrm>
            <a:off x="5293250" y="866775"/>
            <a:ext cx="29784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100">
                <a:solidFill>
                  <a:schemeClr val="lt1"/>
                </a:solidFill>
                <a:latin typeface="Raleway"/>
                <a:ea typeface="Raleway"/>
                <a:cs typeface="Raleway"/>
                <a:sym typeface="Raleway"/>
              </a:rPr>
              <a:t>Authentication</a:t>
            </a:r>
            <a:endParaRPr b="1" sz="3100">
              <a:solidFill>
                <a:schemeClr val="lt1"/>
              </a:solidFill>
              <a:latin typeface="Raleway"/>
              <a:ea typeface="Raleway"/>
              <a:cs typeface="Raleway"/>
              <a:sym typeface="Raleway"/>
            </a:endParaRPr>
          </a:p>
        </p:txBody>
      </p:sp>
      <p:sp>
        <p:nvSpPr>
          <p:cNvPr id="430" name="Google Shape;430;p45"/>
          <p:cNvSpPr txBox="1"/>
          <p:nvPr/>
        </p:nvSpPr>
        <p:spPr>
          <a:xfrm>
            <a:off x="729925" y="1697225"/>
            <a:ext cx="39345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Lato"/>
              <a:buChar char="●"/>
            </a:pPr>
            <a:r>
              <a:rPr lang="en-GB" sz="1600">
                <a:solidFill>
                  <a:schemeClr val="dk1"/>
                </a:solidFill>
                <a:latin typeface="Lato"/>
                <a:ea typeface="Lato"/>
                <a:cs typeface="Lato"/>
                <a:sym typeface="Lato"/>
              </a:rPr>
              <a:t>Flask-login module</a:t>
            </a:r>
            <a:endParaRPr sz="1600">
              <a:solidFill>
                <a:schemeClr val="dk1"/>
              </a:solidFill>
              <a:latin typeface="Lato"/>
              <a:ea typeface="Lato"/>
              <a:cs typeface="Lato"/>
              <a:sym typeface="Lato"/>
            </a:endParaRPr>
          </a:p>
          <a:p>
            <a:pPr indent="-330200" lvl="0" marL="457200" rtl="0" algn="l">
              <a:spcBef>
                <a:spcPts val="0"/>
              </a:spcBef>
              <a:spcAft>
                <a:spcPts val="0"/>
              </a:spcAft>
              <a:buClr>
                <a:schemeClr val="dk1"/>
              </a:buClr>
              <a:buSzPts val="1600"/>
              <a:buFont typeface="Lato"/>
              <a:buChar char="●"/>
            </a:pPr>
            <a:r>
              <a:rPr lang="en-GB" sz="1600">
                <a:solidFill>
                  <a:schemeClr val="dk1"/>
                </a:solidFill>
                <a:latin typeface="Lato"/>
                <a:ea typeface="Lato"/>
                <a:cs typeface="Lato"/>
                <a:sym typeface="Lato"/>
              </a:rPr>
              <a:t>Password hashed using SHA256</a:t>
            </a:r>
            <a:endParaRPr sz="1600">
              <a:solidFill>
                <a:schemeClr val="dk1"/>
              </a:solidFill>
              <a:latin typeface="Lato"/>
              <a:ea typeface="Lato"/>
              <a:cs typeface="Lato"/>
              <a:sym typeface="Lato"/>
            </a:endParaRPr>
          </a:p>
          <a:p>
            <a:pPr indent="-330200" lvl="0" marL="457200" rtl="0" algn="l">
              <a:spcBef>
                <a:spcPts val="0"/>
              </a:spcBef>
              <a:spcAft>
                <a:spcPts val="0"/>
              </a:spcAft>
              <a:buClr>
                <a:schemeClr val="dk1"/>
              </a:buClr>
              <a:buSzPts val="1600"/>
              <a:buFont typeface="Lato"/>
              <a:buChar char="●"/>
            </a:pPr>
            <a:r>
              <a:rPr lang="en-GB" sz="1600">
                <a:solidFill>
                  <a:schemeClr val="dk1"/>
                </a:solidFill>
                <a:latin typeface="Lato"/>
                <a:ea typeface="Lato"/>
                <a:cs typeface="Lato"/>
                <a:sym typeface="Lato"/>
              </a:rPr>
              <a:t>Salt added to password for added security</a:t>
            </a:r>
            <a:endParaRPr sz="1600">
              <a:solidFill>
                <a:schemeClr val="dk1"/>
              </a:solidFill>
              <a:latin typeface="Lato"/>
              <a:ea typeface="Lato"/>
              <a:cs typeface="Lato"/>
              <a:sym typeface="Lato"/>
            </a:endParaRPr>
          </a:p>
          <a:p>
            <a:pPr indent="-330200" lvl="0" marL="457200" rtl="0" algn="l">
              <a:spcBef>
                <a:spcPts val="0"/>
              </a:spcBef>
              <a:spcAft>
                <a:spcPts val="0"/>
              </a:spcAft>
              <a:buClr>
                <a:schemeClr val="dk1"/>
              </a:buClr>
              <a:buSzPts val="1600"/>
              <a:buFont typeface="Lato"/>
              <a:buChar char="●"/>
            </a:pPr>
            <a:r>
              <a:rPr lang="en-GB" sz="1600">
                <a:solidFill>
                  <a:schemeClr val="dk1"/>
                </a:solidFill>
                <a:latin typeface="Lato"/>
                <a:ea typeface="Lato"/>
                <a:cs typeface="Lato"/>
                <a:sym typeface="Lato"/>
              </a:rPr>
              <a:t>Session Management using</a:t>
            </a:r>
            <a:endParaRPr sz="1600">
              <a:solidFill>
                <a:schemeClr val="dk1"/>
              </a:solidFill>
              <a:latin typeface="Lato"/>
              <a:ea typeface="Lato"/>
              <a:cs typeface="Lato"/>
              <a:sym typeface="Lato"/>
            </a:endParaRPr>
          </a:p>
          <a:p>
            <a:pPr indent="-330200" lvl="1" marL="914400" rtl="0" algn="l">
              <a:spcBef>
                <a:spcPts val="0"/>
              </a:spcBef>
              <a:spcAft>
                <a:spcPts val="0"/>
              </a:spcAft>
              <a:buClr>
                <a:schemeClr val="dk1"/>
              </a:buClr>
              <a:buSzPts val="1600"/>
              <a:buFont typeface="Lato"/>
              <a:buChar char="○"/>
            </a:pPr>
            <a:r>
              <a:rPr lang="en-GB" sz="1600">
                <a:solidFill>
                  <a:schemeClr val="dk1"/>
                </a:solidFill>
                <a:latin typeface="Lato"/>
                <a:ea typeface="Lato"/>
                <a:cs typeface="Lato"/>
                <a:sym typeface="Lato"/>
              </a:rPr>
              <a:t>Flask-login</a:t>
            </a:r>
            <a:endParaRPr sz="1600">
              <a:solidFill>
                <a:schemeClr val="dk1"/>
              </a:solidFill>
              <a:latin typeface="Lato"/>
              <a:ea typeface="Lato"/>
              <a:cs typeface="Lato"/>
              <a:sym typeface="Lato"/>
            </a:endParaRPr>
          </a:p>
          <a:p>
            <a:pPr indent="-330200" lvl="1" marL="914400" rtl="0" algn="l">
              <a:spcBef>
                <a:spcPts val="0"/>
              </a:spcBef>
              <a:spcAft>
                <a:spcPts val="0"/>
              </a:spcAft>
              <a:buClr>
                <a:schemeClr val="dk1"/>
              </a:buClr>
              <a:buSzPts val="1600"/>
              <a:buFont typeface="Lato"/>
              <a:buChar char="○"/>
            </a:pPr>
            <a:r>
              <a:rPr lang="en-GB" sz="1600">
                <a:solidFill>
                  <a:schemeClr val="dk1"/>
                </a:solidFill>
                <a:latin typeface="Lato"/>
                <a:ea typeface="Lato"/>
                <a:cs typeface="Lato"/>
                <a:sym typeface="Lato"/>
              </a:rPr>
              <a:t>Flask-session</a:t>
            </a:r>
            <a:endParaRPr sz="1600">
              <a:solidFill>
                <a:schemeClr val="dk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6"/>
          <p:cNvSpPr txBox="1"/>
          <p:nvPr>
            <p:ph type="title"/>
          </p:nvPr>
        </p:nvSpPr>
        <p:spPr>
          <a:xfrm>
            <a:off x="658325" y="531075"/>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t>Discussion forum</a:t>
            </a:r>
            <a:endParaRPr sz="2500"/>
          </a:p>
        </p:txBody>
      </p:sp>
      <p:sp>
        <p:nvSpPr>
          <p:cNvPr id="436" name="Google Shape;436;p46"/>
          <p:cNvSpPr txBox="1"/>
          <p:nvPr/>
        </p:nvSpPr>
        <p:spPr>
          <a:xfrm>
            <a:off x="658325" y="1573950"/>
            <a:ext cx="7749000" cy="7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202124"/>
                </a:solidFill>
                <a:highlight>
                  <a:srgbClr val="FFFFFF"/>
                </a:highlight>
                <a:latin typeface="Lato"/>
                <a:ea typeface="Lato"/>
                <a:cs typeface="Lato"/>
                <a:sym typeface="Lato"/>
              </a:rPr>
              <a:t>In </a:t>
            </a:r>
            <a:r>
              <a:rPr lang="en-GB" sz="1300">
                <a:solidFill>
                  <a:srgbClr val="202124"/>
                </a:solidFill>
                <a:highlight>
                  <a:srgbClr val="FFFFFF"/>
                </a:highlight>
                <a:latin typeface="Lato"/>
                <a:ea typeface="Lato"/>
                <a:cs typeface="Lato"/>
                <a:sym typeface="Lato"/>
              </a:rPr>
              <a:t>Discussion forum educators and educatees can participate in written discussions and exchange ideas, comments, questions and answers. Thereby </a:t>
            </a:r>
            <a:r>
              <a:rPr lang="en-GB" sz="1300">
                <a:solidFill>
                  <a:srgbClr val="202124"/>
                </a:solidFill>
                <a:highlight>
                  <a:schemeClr val="lt1"/>
                </a:highlight>
                <a:latin typeface="Lato"/>
                <a:ea typeface="Lato"/>
                <a:cs typeface="Lato"/>
                <a:sym typeface="Lato"/>
              </a:rPr>
              <a:t>encouraging peer to peer interaction and improving learner engagement.</a:t>
            </a:r>
            <a:endParaRPr sz="1300">
              <a:solidFill>
                <a:srgbClr val="202124"/>
              </a:solidFill>
              <a:highlight>
                <a:schemeClr val="lt1"/>
              </a:highlight>
              <a:latin typeface="Lato"/>
              <a:ea typeface="Lato"/>
              <a:cs typeface="Lato"/>
              <a:sym typeface="Lato"/>
            </a:endParaRPr>
          </a:p>
          <a:p>
            <a:pPr indent="0" lvl="0" marL="0" rtl="0" algn="l">
              <a:spcBef>
                <a:spcPts val="0"/>
              </a:spcBef>
              <a:spcAft>
                <a:spcPts val="0"/>
              </a:spcAft>
              <a:buNone/>
            </a:pPr>
            <a:r>
              <a:t/>
            </a:r>
            <a:endParaRPr>
              <a:solidFill>
                <a:srgbClr val="202124"/>
              </a:solidFill>
              <a:highlight>
                <a:schemeClr val="lt1"/>
              </a:highlight>
              <a:latin typeface="Lato"/>
              <a:ea typeface="Lato"/>
              <a:cs typeface="Lato"/>
              <a:sym typeface="Lato"/>
            </a:endParaRPr>
          </a:p>
          <a:p>
            <a:pPr indent="0" lvl="0" marL="0" rtl="0" algn="l">
              <a:spcBef>
                <a:spcPts val="0"/>
              </a:spcBef>
              <a:spcAft>
                <a:spcPts val="0"/>
              </a:spcAft>
              <a:buNone/>
            </a:pPr>
            <a:r>
              <a:t/>
            </a:r>
            <a:endParaRPr sz="1600">
              <a:solidFill>
                <a:srgbClr val="202124"/>
              </a:solidFill>
              <a:highlight>
                <a:schemeClr val="lt1"/>
              </a:highlight>
              <a:latin typeface="Lato"/>
              <a:ea typeface="Lato"/>
              <a:cs typeface="Lato"/>
              <a:sym typeface="Lato"/>
            </a:endParaRPr>
          </a:p>
          <a:p>
            <a:pPr indent="0" lvl="0" marL="0" rtl="0" algn="l">
              <a:spcBef>
                <a:spcPts val="0"/>
              </a:spcBef>
              <a:spcAft>
                <a:spcPts val="0"/>
              </a:spcAft>
              <a:buNone/>
            </a:pPr>
            <a:r>
              <a:t/>
            </a:r>
            <a:endParaRPr>
              <a:solidFill>
                <a:srgbClr val="202124"/>
              </a:solidFill>
              <a:highlight>
                <a:schemeClr val="lt1"/>
              </a:highlight>
              <a:latin typeface="Lato"/>
              <a:ea typeface="Lato"/>
              <a:cs typeface="Lato"/>
              <a:sym typeface="Lato"/>
            </a:endParaRPr>
          </a:p>
        </p:txBody>
      </p:sp>
      <p:sp>
        <p:nvSpPr>
          <p:cNvPr id="437" name="Google Shape;437;p46"/>
          <p:cNvSpPr txBox="1"/>
          <p:nvPr/>
        </p:nvSpPr>
        <p:spPr>
          <a:xfrm>
            <a:off x="708575" y="2441650"/>
            <a:ext cx="6488400" cy="20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latin typeface="Lato"/>
                <a:ea typeface="Lato"/>
                <a:cs typeface="Lato"/>
                <a:sym typeface="Lato"/>
              </a:rPr>
              <a:t>01   | </a:t>
            </a:r>
            <a:r>
              <a:rPr lang="en-GB" sz="1300">
                <a:latin typeface="Lato"/>
                <a:ea typeface="Lato"/>
                <a:cs typeface="Lato"/>
                <a:sym typeface="Lato"/>
              </a:rPr>
              <a:t>  </a:t>
            </a:r>
            <a:r>
              <a:rPr lang="en-GB" sz="1300">
                <a:latin typeface="Lato"/>
                <a:ea typeface="Lato"/>
                <a:cs typeface="Lato"/>
                <a:sym typeface="Lato"/>
              </a:rPr>
              <a:t>Each course has its own discussion forum </a:t>
            </a:r>
            <a:endParaRPr sz="1300">
              <a:solidFill>
                <a:schemeClr val="dk2"/>
              </a:solidFill>
              <a:latin typeface="Lato"/>
              <a:ea typeface="Lato"/>
              <a:cs typeface="Lato"/>
              <a:sym typeface="Lato"/>
            </a:endParaRPr>
          </a:p>
          <a:p>
            <a:pPr indent="0" lvl="0" marL="0" rtl="0" algn="l">
              <a:lnSpc>
                <a:spcPct val="100000"/>
              </a:lnSpc>
              <a:spcBef>
                <a:spcPts val="1600"/>
              </a:spcBef>
              <a:spcAft>
                <a:spcPts val="0"/>
              </a:spcAft>
              <a:buNone/>
            </a:pPr>
            <a:r>
              <a:rPr lang="en-GB" sz="1300">
                <a:solidFill>
                  <a:schemeClr val="dk1"/>
                </a:solidFill>
                <a:latin typeface="Lato"/>
                <a:ea typeface="Lato"/>
                <a:cs typeface="Lato"/>
                <a:sym typeface="Lato"/>
              </a:rPr>
              <a:t>02    | </a:t>
            </a:r>
            <a:r>
              <a:rPr lang="en-GB" sz="1300">
                <a:solidFill>
                  <a:schemeClr val="dk2"/>
                </a:solidFill>
                <a:latin typeface="Lato"/>
                <a:ea typeface="Lato"/>
                <a:cs typeface="Lato"/>
                <a:sym typeface="Lato"/>
              </a:rPr>
              <a:t>  </a:t>
            </a:r>
            <a:r>
              <a:rPr lang="en-GB" sz="1300">
                <a:solidFill>
                  <a:schemeClr val="dk2"/>
                </a:solidFill>
                <a:latin typeface="Lato"/>
                <a:ea typeface="Lato"/>
                <a:cs typeface="Lato"/>
                <a:sym typeface="Lato"/>
              </a:rPr>
              <a:t>Any member associated with the course can start a new discussion and members                                        </a:t>
            </a:r>
            <a:r>
              <a:rPr lang="en-GB" sz="1300">
                <a:solidFill>
                  <a:schemeClr val="lt1"/>
                </a:solidFill>
                <a:latin typeface="Lato"/>
                <a:ea typeface="Lato"/>
                <a:cs typeface="Lato"/>
                <a:sym typeface="Lato"/>
              </a:rPr>
              <a:t>njnj      </a:t>
            </a:r>
            <a:r>
              <a:rPr lang="en-GB" sz="1300">
                <a:solidFill>
                  <a:schemeClr val="dk2"/>
                </a:solidFill>
                <a:latin typeface="Lato"/>
                <a:ea typeface="Lato"/>
                <a:cs typeface="Lato"/>
                <a:sym typeface="Lato"/>
              </a:rPr>
              <a:t>can give replies by involving in it</a:t>
            </a:r>
            <a:endParaRPr sz="1300">
              <a:solidFill>
                <a:schemeClr val="dk2"/>
              </a:solidFill>
              <a:latin typeface="Lato"/>
              <a:ea typeface="Lato"/>
              <a:cs typeface="Lato"/>
              <a:sym typeface="Lato"/>
            </a:endParaRPr>
          </a:p>
          <a:p>
            <a:pPr indent="0" lvl="0" marL="0" rtl="0" algn="l">
              <a:lnSpc>
                <a:spcPct val="100000"/>
              </a:lnSpc>
              <a:spcBef>
                <a:spcPts val="1600"/>
              </a:spcBef>
              <a:spcAft>
                <a:spcPts val="0"/>
              </a:spcAft>
              <a:buNone/>
            </a:pPr>
            <a:r>
              <a:rPr lang="en-GB" sz="1300">
                <a:solidFill>
                  <a:schemeClr val="dk1"/>
                </a:solidFill>
                <a:latin typeface="Lato"/>
                <a:ea typeface="Lato"/>
                <a:cs typeface="Lato"/>
                <a:sym typeface="Lato"/>
              </a:rPr>
              <a:t>03    | </a:t>
            </a:r>
            <a:r>
              <a:rPr lang="en-GB" sz="1300">
                <a:solidFill>
                  <a:schemeClr val="dk2"/>
                </a:solidFill>
                <a:latin typeface="Lato"/>
                <a:ea typeface="Lato"/>
                <a:cs typeface="Lato"/>
                <a:sym typeface="Lato"/>
              </a:rPr>
              <a:t>  We can update or delete any post that we have posted</a:t>
            </a:r>
            <a:endParaRPr sz="1300">
              <a:solidFill>
                <a:schemeClr val="dk2"/>
              </a:solidFill>
              <a:latin typeface="Lato"/>
              <a:ea typeface="Lato"/>
              <a:cs typeface="Lato"/>
              <a:sym typeface="Lato"/>
            </a:endParaRPr>
          </a:p>
          <a:p>
            <a:pPr indent="0" lvl="0" marL="0" rtl="0" algn="l">
              <a:spcBef>
                <a:spcPts val="1600"/>
              </a:spcBef>
              <a:spcAft>
                <a:spcPts val="0"/>
              </a:spcAft>
              <a:buNone/>
            </a:pPr>
            <a:r>
              <a:rPr lang="en-GB" sz="1300">
                <a:solidFill>
                  <a:schemeClr val="dk1"/>
                </a:solidFill>
                <a:latin typeface="Lato"/>
                <a:ea typeface="Lato"/>
                <a:cs typeface="Lato"/>
                <a:sym typeface="Lato"/>
              </a:rPr>
              <a:t>04    |  </a:t>
            </a:r>
            <a:r>
              <a:rPr lang="en-GB" sz="1300">
                <a:solidFill>
                  <a:schemeClr val="dk2"/>
                </a:solidFill>
                <a:latin typeface="Lato"/>
                <a:ea typeface="Lato"/>
                <a:cs typeface="Lato"/>
                <a:sym typeface="Lato"/>
              </a:rPr>
              <a:t> The search feature in it allows us to fetch posts with the required keywords</a:t>
            </a:r>
            <a:endParaRPr sz="1300">
              <a:solidFill>
                <a:schemeClr val="dk2"/>
              </a:solidFill>
              <a:latin typeface="Lato"/>
              <a:ea typeface="Lato"/>
              <a:cs typeface="Lato"/>
              <a:sym typeface="Lato"/>
            </a:endParaRPr>
          </a:p>
          <a:p>
            <a:pPr indent="0" lvl="0" marL="0" rtl="0" algn="l">
              <a:spcBef>
                <a:spcPts val="1600"/>
              </a:spcBef>
              <a:spcAft>
                <a:spcPts val="0"/>
              </a:spcAft>
              <a:buNone/>
            </a:pPr>
            <a:r>
              <a:t/>
            </a:r>
            <a:endParaRPr sz="1300">
              <a:solidFill>
                <a:schemeClr val="dk2"/>
              </a:solidFill>
              <a:latin typeface="Lato"/>
              <a:ea typeface="Lato"/>
              <a:cs typeface="Lato"/>
              <a:sym typeface="Lato"/>
            </a:endParaRPr>
          </a:p>
          <a:p>
            <a:pPr indent="0" lvl="0" marL="0" rtl="0" algn="l">
              <a:lnSpc>
                <a:spcPct val="100000"/>
              </a:lnSpc>
              <a:spcBef>
                <a:spcPts val="1600"/>
              </a:spcBef>
              <a:spcAft>
                <a:spcPts val="1600"/>
              </a:spcAft>
              <a:buNone/>
            </a:pPr>
            <a:r>
              <a:t/>
            </a:r>
            <a:endParaRPr sz="1300">
              <a:solidFill>
                <a:schemeClr val="dk2"/>
              </a:solidFill>
              <a:latin typeface="Lato"/>
              <a:ea typeface="Lato"/>
              <a:cs typeface="Lato"/>
              <a:sym typeface="Lato"/>
            </a:endParaRPr>
          </a:p>
        </p:txBody>
      </p:sp>
      <p:sp>
        <p:nvSpPr>
          <p:cNvPr id="438" name="Google Shape;438;p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39" name="Google Shape;439;p46"/>
          <p:cNvSpPr/>
          <p:nvPr/>
        </p:nvSpPr>
        <p:spPr>
          <a:xfrm flipH="1">
            <a:off x="6515100" y="3481750"/>
            <a:ext cx="2628900" cy="1661700"/>
          </a:xfrm>
          <a:prstGeom prst="rtTriangl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6"/>
          <p:cNvSpPr/>
          <p:nvPr/>
        </p:nvSpPr>
        <p:spPr>
          <a:xfrm rot="-2212124">
            <a:off x="6960136" y="-1715095"/>
            <a:ext cx="2945580" cy="2944920"/>
          </a:xfrm>
          <a:prstGeom prst="rect">
            <a:avLst/>
          </a:prstGeom>
          <a:solidFill>
            <a:schemeClr val="dk1"/>
          </a:solidFill>
          <a:ln>
            <a:noFill/>
          </a:ln>
        </p:spPr>
        <p:txBody>
          <a:bodyPr anchorCtr="0" anchor="ctr" bIns="78575" lIns="78575" spcFirstLastPara="1" rIns="78575" wrap="square" tIns="7857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7"/>
          <p:cNvSpPr txBox="1"/>
          <p:nvPr>
            <p:ph idx="4294967295" type="title"/>
          </p:nvPr>
        </p:nvSpPr>
        <p:spPr>
          <a:xfrm>
            <a:off x="400925" y="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Discussion forum</a:t>
            </a:r>
            <a:endParaRPr sz="2000"/>
          </a:p>
        </p:txBody>
      </p:sp>
      <p:sp>
        <p:nvSpPr>
          <p:cNvPr id="446" name="Google Shape;446;p4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447" name="Google Shape;447;p47"/>
          <p:cNvPicPr preferRelativeResize="0"/>
          <p:nvPr/>
        </p:nvPicPr>
        <p:blipFill>
          <a:blip r:embed="rId3">
            <a:alphaModFix/>
          </a:blip>
          <a:stretch>
            <a:fillRect/>
          </a:stretch>
        </p:blipFill>
        <p:spPr>
          <a:xfrm>
            <a:off x="315700" y="570300"/>
            <a:ext cx="8420074" cy="4268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8"/>
          <p:cNvSpPr txBox="1"/>
          <p:nvPr>
            <p:ph idx="4294967295" type="title"/>
          </p:nvPr>
        </p:nvSpPr>
        <p:spPr>
          <a:xfrm>
            <a:off x="629525" y="11725"/>
            <a:ext cx="49761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DB model for discussion forum</a:t>
            </a:r>
            <a:endParaRPr sz="2000"/>
          </a:p>
        </p:txBody>
      </p:sp>
      <p:sp>
        <p:nvSpPr>
          <p:cNvPr id="453" name="Google Shape;453;p48"/>
          <p:cNvSpPr txBox="1"/>
          <p:nvPr/>
        </p:nvSpPr>
        <p:spPr>
          <a:xfrm>
            <a:off x="658325" y="765875"/>
            <a:ext cx="7749000" cy="7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202124"/>
                </a:solidFill>
                <a:highlight>
                  <a:srgbClr val="FFFFFF"/>
                </a:highlight>
                <a:latin typeface="Lato"/>
                <a:ea typeface="Lato"/>
                <a:cs typeface="Lato"/>
                <a:sym typeface="Lato"/>
              </a:rPr>
              <a:t>We have 2 tables in the db model. The </a:t>
            </a:r>
            <a:r>
              <a:rPr b="1" lang="en-GB">
                <a:solidFill>
                  <a:srgbClr val="202124"/>
                </a:solidFill>
                <a:highlight>
                  <a:srgbClr val="FFFFFF"/>
                </a:highlight>
                <a:latin typeface="Lato"/>
                <a:ea typeface="Lato"/>
                <a:cs typeface="Lato"/>
                <a:sym typeface="Lato"/>
              </a:rPr>
              <a:t>Post </a:t>
            </a:r>
            <a:r>
              <a:rPr lang="en-GB">
                <a:solidFill>
                  <a:srgbClr val="202124"/>
                </a:solidFill>
                <a:highlight>
                  <a:srgbClr val="FFFFFF"/>
                </a:highlight>
                <a:latin typeface="Lato"/>
                <a:ea typeface="Lato"/>
                <a:cs typeface="Lato"/>
                <a:sym typeface="Lato"/>
              </a:rPr>
              <a:t>table has all the posts  </a:t>
            </a:r>
            <a:r>
              <a:rPr lang="en-GB">
                <a:solidFill>
                  <a:srgbClr val="202124"/>
                </a:solidFill>
                <a:highlight>
                  <a:srgbClr val="FFFFFF"/>
                </a:highlight>
                <a:latin typeface="Lato"/>
                <a:ea typeface="Lato"/>
                <a:cs typeface="Lato"/>
                <a:sym typeface="Lato"/>
              </a:rPr>
              <a:t>whereas</a:t>
            </a:r>
            <a:r>
              <a:rPr lang="en-GB">
                <a:solidFill>
                  <a:srgbClr val="202124"/>
                </a:solidFill>
                <a:highlight>
                  <a:srgbClr val="FFFFFF"/>
                </a:highlight>
                <a:latin typeface="Lato"/>
                <a:ea typeface="Lato"/>
                <a:cs typeface="Lato"/>
                <a:sym typeface="Lato"/>
              </a:rPr>
              <a:t> the </a:t>
            </a:r>
            <a:r>
              <a:rPr b="1" lang="en-GB">
                <a:solidFill>
                  <a:srgbClr val="202124"/>
                </a:solidFill>
                <a:highlight>
                  <a:srgbClr val="FFFFFF"/>
                </a:highlight>
                <a:latin typeface="Lato"/>
                <a:ea typeface="Lato"/>
                <a:cs typeface="Lato"/>
                <a:sym typeface="Lato"/>
              </a:rPr>
              <a:t>Reply </a:t>
            </a:r>
            <a:r>
              <a:rPr lang="en-GB">
                <a:solidFill>
                  <a:srgbClr val="202124"/>
                </a:solidFill>
                <a:highlight>
                  <a:srgbClr val="FFFFFF"/>
                </a:highlight>
                <a:latin typeface="Lato"/>
                <a:ea typeface="Lato"/>
                <a:cs typeface="Lato"/>
                <a:sym typeface="Lato"/>
              </a:rPr>
              <a:t>table has all the replies given to the posts</a:t>
            </a:r>
            <a:endParaRPr>
              <a:solidFill>
                <a:srgbClr val="202124"/>
              </a:solidFill>
              <a:highlight>
                <a:srgbClr val="FFFFFF"/>
              </a:highlight>
              <a:latin typeface="Lato"/>
              <a:ea typeface="Lato"/>
              <a:cs typeface="Lato"/>
              <a:sym typeface="Lato"/>
            </a:endParaRPr>
          </a:p>
          <a:p>
            <a:pPr indent="0" lvl="0" marL="0" rtl="0" algn="l">
              <a:spcBef>
                <a:spcPts val="0"/>
              </a:spcBef>
              <a:spcAft>
                <a:spcPts val="0"/>
              </a:spcAft>
              <a:buNone/>
            </a:pPr>
            <a:r>
              <a:t/>
            </a:r>
            <a:endParaRPr>
              <a:solidFill>
                <a:srgbClr val="202124"/>
              </a:solidFill>
              <a:highlight>
                <a:srgbClr val="FFFFFF"/>
              </a:highlight>
              <a:latin typeface="Lato"/>
              <a:ea typeface="Lato"/>
              <a:cs typeface="Lato"/>
              <a:sym typeface="Lato"/>
            </a:endParaRPr>
          </a:p>
          <a:p>
            <a:pPr indent="0" lvl="0" marL="0" rtl="0" algn="l">
              <a:spcBef>
                <a:spcPts val="0"/>
              </a:spcBef>
              <a:spcAft>
                <a:spcPts val="0"/>
              </a:spcAft>
              <a:buNone/>
            </a:pPr>
            <a:r>
              <a:t/>
            </a:r>
            <a:endParaRPr>
              <a:solidFill>
                <a:srgbClr val="202124"/>
              </a:solidFill>
              <a:highlight>
                <a:srgbClr val="FFFFFF"/>
              </a:highlight>
              <a:latin typeface="Lato"/>
              <a:ea typeface="Lato"/>
              <a:cs typeface="Lato"/>
              <a:sym typeface="Lato"/>
            </a:endParaRPr>
          </a:p>
          <a:p>
            <a:pPr indent="0" lvl="0" marL="0" rtl="0" algn="l">
              <a:spcBef>
                <a:spcPts val="0"/>
              </a:spcBef>
              <a:spcAft>
                <a:spcPts val="0"/>
              </a:spcAft>
              <a:buNone/>
            </a:pPr>
            <a:r>
              <a:t/>
            </a:r>
            <a:endParaRPr>
              <a:solidFill>
                <a:srgbClr val="202124"/>
              </a:solidFill>
              <a:highlight>
                <a:srgbClr val="FFFFFF"/>
              </a:highlight>
              <a:latin typeface="Lato"/>
              <a:ea typeface="Lato"/>
              <a:cs typeface="Lato"/>
              <a:sym typeface="Lato"/>
            </a:endParaRPr>
          </a:p>
          <a:p>
            <a:pPr indent="0" lvl="0" marL="0" rtl="0" algn="l">
              <a:spcBef>
                <a:spcPts val="0"/>
              </a:spcBef>
              <a:spcAft>
                <a:spcPts val="0"/>
              </a:spcAft>
              <a:buNone/>
            </a:pPr>
            <a:r>
              <a:t/>
            </a:r>
            <a:endParaRPr>
              <a:solidFill>
                <a:srgbClr val="202124"/>
              </a:solidFill>
              <a:highlight>
                <a:srgbClr val="FFFFFF"/>
              </a:highlight>
              <a:latin typeface="Lato"/>
              <a:ea typeface="Lato"/>
              <a:cs typeface="Lato"/>
              <a:sym typeface="Lato"/>
            </a:endParaRPr>
          </a:p>
        </p:txBody>
      </p:sp>
      <p:sp>
        <p:nvSpPr>
          <p:cNvPr id="454" name="Google Shape;454;p48"/>
          <p:cNvSpPr txBox="1"/>
          <p:nvPr/>
        </p:nvSpPr>
        <p:spPr>
          <a:xfrm>
            <a:off x="658325" y="1643250"/>
            <a:ext cx="3502800" cy="25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202124"/>
                </a:solidFill>
                <a:highlight>
                  <a:srgbClr val="FFFFFF"/>
                </a:highlight>
                <a:latin typeface="Lato"/>
                <a:ea typeface="Lato"/>
                <a:cs typeface="Lato"/>
                <a:sym typeface="Lato"/>
              </a:rPr>
              <a:t>To fetch the posts in the discussion forum,  the posts will be filtered by course id</a:t>
            </a:r>
            <a:endParaRPr>
              <a:solidFill>
                <a:srgbClr val="202124"/>
              </a:solidFill>
              <a:highlight>
                <a:srgbClr val="FFFFFF"/>
              </a:highlight>
              <a:latin typeface="Lato"/>
              <a:ea typeface="Lato"/>
              <a:cs typeface="Lato"/>
              <a:sym typeface="Lato"/>
            </a:endParaRPr>
          </a:p>
          <a:p>
            <a:pPr indent="0" lvl="0" marL="0" rtl="0" algn="l">
              <a:spcBef>
                <a:spcPts val="0"/>
              </a:spcBef>
              <a:spcAft>
                <a:spcPts val="0"/>
              </a:spcAft>
              <a:buNone/>
            </a:pPr>
            <a:br>
              <a:rPr lang="en-GB">
                <a:solidFill>
                  <a:srgbClr val="202124"/>
                </a:solidFill>
                <a:highlight>
                  <a:srgbClr val="FFFFFF"/>
                </a:highlight>
                <a:latin typeface="Lato"/>
                <a:ea typeface="Lato"/>
                <a:cs typeface="Lato"/>
                <a:sym typeface="Lato"/>
              </a:rPr>
            </a:br>
            <a:endParaRPr>
              <a:solidFill>
                <a:srgbClr val="202124"/>
              </a:solidFill>
              <a:highlight>
                <a:srgbClr val="FFFFFF"/>
              </a:highlight>
              <a:latin typeface="Lato"/>
              <a:ea typeface="Lato"/>
              <a:cs typeface="Lato"/>
              <a:sym typeface="Lato"/>
            </a:endParaRPr>
          </a:p>
          <a:p>
            <a:pPr indent="0" lvl="0" marL="0" rtl="0" algn="l">
              <a:spcBef>
                <a:spcPts val="0"/>
              </a:spcBef>
              <a:spcAft>
                <a:spcPts val="0"/>
              </a:spcAft>
              <a:buNone/>
            </a:pPr>
            <a:r>
              <a:rPr lang="en-GB">
                <a:solidFill>
                  <a:srgbClr val="202124"/>
                </a:solidFill>
                <a:highlight>
                  <a:srgbClr val="FFFFFF"/>
                </a:highlight>
                <a:latin typeface="Lato"/>
                <a:ea typeface="Lato"/>
                <a:cs typeface="Lato"/>
                <a:sym typeface="Lato"/>
              </a:rPr>
              <a:t>To see replies for a particular post, replies would be filtered by post id</a:t>
            </a:r>
            <a:endParaRPr>
              <a:solidFill>
                <a:srgbClr val="202124"/>
              </a:solidFill>
              <a:highlight>
                <a:srgbClr val="FFFFFF"/>
              </a:highlight>
              <a:latin typeface="Lato"/>
              <a:ea typeface="Lato"/>
              <a:cs typeface="Lato"/>
              <a:sym typeface="Lato"/>
            </a:endParaRPr>
          </a:p>
          <a:p>
            <a:pPr indent="0" lvl="0" marL="0" rtl="0" algn="l">
              <a:spcBef>
                <a:spcPts val="0"/>
              </a:spcBef>
              <a:spcAft>
                <a:spcPts val="0"/>
              </a:spcAft>
              <a:buNone/>
            </a:pPr>
            <a:r>
              <a:t/>
            </a:r>
            <a:endParaRPr>
              <a:solidFill>
                <a:srgbClr val="202124"/>
              </a:solidFill>
              <a:highlight>
                <a:srgbClr val="FFFFFF"/>
              </a:highlight>
              <a:latin typeface="Lato"/>
              <a:ea typeface="Lato"/>
              <a:cs typeface="Lato"/>
              <a:sym typeface="Lato"/>
            </a:endParaRPr>
          </a:p>
          <a:p>
            <a:pPr indent="0" lvl="0" marL="0" rtl="0" algn="l">
              <a:spcBef>
                <a:spcPts val="0"/>
              </a:spcBef>
              <a:spcAft>
                <a:spcPts val="0"/>
              </a:spcAft>
              <a:buNone/>
            </a:pPr>
            <a:r>
              <a:t/>
            </a:r>
            <a:endParaRPr>
              <a:solidFill>
                <a:srgbClr val="202124"/>
              </a:solidFill>
              <a:highlight>
                <a:srgbClr val="FFFFFF"/>
              </a:highlight>
              <a:latin typeface="Lato"/>
              <a:ea typeface="Lato"/>
              <a:cs typeface="Lato"/>
              <a:sym typeface="Lato"/>
            </a:endParaRPr>
          </a:p>
          <a:p>
            <a:pPr indent="0" lvl="0" marL="0" rtl="0" algn="l">
              <a:spcBef>
                <a:spcPts val="0"/>
              </a:spcBef>
              <a:spcAft>
                <a:spcPts val="0"/>
              </a:spcAft>
              <a:buNone/>
            </a:pPr>
            <a:r>
              <a:t/>
            </a:r>
            <a:endParaRPr>
              <a:solidFill>
                <a:srgbClr val="202124"/>
              </a:solidFill>
              <a:highlight>
                <a:srgbClr val="FFFFFF"/>
              </a:highlight>
              <a:latin typeface="Lato"/>
              <a:ea typeface="Lato"/>
              <a:cs typeface="Lato"/>
              <a:sym typeface="Lato"/>
            </a:endParaRPr>
          </a:p>
        </p:txBody>
      </p:sp>
      <p:pic>
        <p:nvPicPr>
          <p:cNvPr id="455" name="Google Shape;455;p48"/>
          <p:cNvPicPr preferRelativeResize="0"/>
          <p:nvPr/>
        </p:nvPicPr>
        <p:blipFill>
          <a:blip r:embed="rId3">
            <a:alphaModFix/>
          </a:blip>
          <a:stretch>
            <a:fillRect/>
          </a:stretch>
        </p:blipFill>
        <p:spPr>
          <a:xfrm>
            <a:off x="4231475" y="1703650"/>
            <a:ext cx="4836326" cy="2616075"/>
          </a:xfrm>
          <a:prstGeom prst="rect">
            <a:avLst/>
          </a:prstGeom>
          <a:noFill/>
          <a:ln>
            <a:noFill/>
          </a:ln>
        </p:spPr>
      </p:pic>
      <p:sp>
        <p:nvSpPr>
          <p:cNvPr id="456" name="Google Shape;456;p4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57" name="Google Shape;457;p48"/>
          <p:cNvSpPr/>
          <p:nvPr/>
        </p:nvSpPr>
        <p:spPr>
          <a:xfrm>
            <a:off x="0" y="3481800"/>
            <a:ext cx="2910300" cy="1661700"/>
          </a:xfrm>
          <a:prstGeom prst="rtTriangl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 name="Google Shape;458;p48"/>
          <p:cNvCxnSpPr/>
          <p:nvPr/>
        </p:nvCxnSpPr>
        <p:spPr>
          <a:xfrm rot="10800000">
            <a:off x="1248525" y="3868500"/>
            <a:ext cx="2145300" cy="12750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3" name="Shape 263"/>
        <p:cNvGrpSpPr/>
        <p:nvPr/>
      </p:nvGrpSpPr>
      <p:grpSpPr>
        <a:xfrm>
          <a:off x="0" y="0"/>
          <a:ext cx="0" cy="0"/>
          <a:chOff x="0" y="0"/>
          <a:chExt cx="0" cy="0"/>
        </a:xfrm>
      </p:grpSpPr>
      <p:sp>
        <p:nvSpPr>
          <p:cNvPr id="264" name="Google Shape;264;p31"/>
          <p:cNvSpPr txBox="1"/>
          <p:nvPr/>
        </p:nvSpPr>
        <p:spPr>
          <a:xfrm>
            <a:off x="1231375" y="-23450"/>
            <a:ext cx="71100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chemeClr val="dk1"/>
                </a:solidFill>
                <a:latin typeface="Raleway"/>
                <a:ea typeface="Raleway"/>
                <a:cs typeface="Raleway"/>
                <a:sym typeface="Raleway"/>
              </a:rPr>
              <a:t>Topics</a:t>
            </a:r>
            <a:endParaRPr b="1" sz="2600">
              <a:solidFill>
                <a:schemeClr val="dk1"/>
              </a:solidFill>
              <a:latin typeface="Raleway"/>
              <a:ea typeface="Raleway"/>
              <a:cs typeface="Raleway"/>
              <a:sym typeface="Raleway"/>
            </a:endParaRPr>
          </a:p>
        </p:txBody>
      </p:sp>
      <p:sp>
        <p:nvSpPr>
          <p:cNvPr id="265" name="Google Shape;265;p31"/>
          <p:cNvSpPr txBox="1"/>
          <p:nvPr/>
        </p:nvSpPr>
        <p:spPr>
          <a:xfrm>
            <a:off x="2489100" y="729750"/>
            <a:ext cx="4673700" cy="4020000"/>
          </a:xfrm>
          <a:prstGeom prst="rect">
            <a:avLst/>
          </a:prstGeom>
          <a:noFill/>
          <a:ln>
            <a:noFill/>
          </a:ln>
        </p:spPr>
        <p:txBody>
          <a:bodyPr anchorCtr="0" anchor="ctr" bIns="91425" lIns="91425" spcFirstLastPara="1" rIns="91425" wrap="square" tIns="91425">
            <a:noAutofit/>
          </a:bodyPr>
          <a:lstStyle/>
          <a:p>
            <a:pPr indent="-298450" lvl="0" marL="914400" rtl="0" algn="l">
              <a:lnSpc>
                <a:spcPct val="150000"/>
              </a:lnSpc>
              <a:spcBef>
                <a:spcPts val="0"/>
              </a:spcBef>
              <a:spcAft>
                <a:spcPts val="0"/>
              </a:spcAft>
              <a:buClr>
                <a:srgbClr val="FFFFFF"/>
              </a:buClr>
              <a:buSzPts val="1100"/>
              <a:buFont typeface="Raleway"/>
              <a:buChar char="●"/>
            </a:pPr>
            <a:r>
              <a:rPr lang="en-GB" sz="1100">
                <a:solidFill>
                  <a:srgbClr val="FFFFFF"/>
                </a:solidFill>
                <a:latin typeface="Raleway"/>
                <a:ea typeface="Raleway"/>
                <a:cs typeface="Raleway"/>
                <a:sym typeface="Raleway"/>
              </a:rPr>
              <a:t>Problem we are solving</a:t>
            </a:r>
            <a:endParaRPr sz="1100">
              <a:solidFill>
                <a:srgbClr val="FFFFFF"/>
              </a:solidFill>
              <a:latin typeface="Raleway"/>
              <a:ea typeface="Raleway"/>
              <a:cs typeface="Raleway"/>
              <a:sym typeface="Raleway"/>
            </a:endParaRPr>
          </a:p>
          <a:p>
            <a:pPr indent="-298450" lvl="0" marL="914400" rtl="0" algn="l">
              <a:lnSpc>
                <a:spcPct val="150000"/>
              </a:lnSpc>
              <a:spcBef>
                <a:spcPts val="0"/>
              </a:spcBef>
              <a:spcAft>
                <a:spcPts val="0"/>
              </a:spcAft>
              <a:buClr>
                <a:srgbClr val="FFFFFF"/>
              </a:buClr>
              <a:buSzPts val="1100"/>
              <a:buFont typeface="Raleway"/>
              <a:buChar char="●"/>
            </a:pPr>
            <a:r>
              <a:rPr lang="en-GB" sz="1100">
                <a:solidFill>
                  <a:srgbClr val="FFFFFF"/>
                </a:solidFill>
                <a:latin typeface="Raleway"/>
                <a:ea typeface="Raleway"/>
                <a:cs typeface="Raleway"/>
                <a:sym typeface="Raleway"/>
              </a:rPr>
              <a:t>Overview</a:t>
            </a:r>
            <a:endParaRPr sz="1100">
              <a:solidFill>
                <a:srgbClr val="FFFFFF"/>
              </a:solidFill>
              <a:latin typeface="Raleway"/>
              <a:ea typeface="Raleway"/>
              <a:cs typeface="Raleway"/>
              <a:sym typeface="Raleway"/>
            </a:endParaRPr>
          </a:p>
          <a:p>
            <a:pPr indent="-298450" lvl="0" marL="914400" rtl="0" algn="l">
              <a:lnSpc>
                <a:spcPct val="150000"/>
              </a:lnSpc>
              <a:spcBef>
                <a:spcPts val="0"/>
              </a:spcBef>
              <a:spcAft>
                <a:spcPts val="0"/>
              </a:spcAft>
              <a:buClr>
                <a:srgbClr val="FFFFFF"/>
              </a:buClr>
              <a:buSzPts val="1100"/>
              <a:buFont typeface="Raleway"/>
              <a:buChar char="●"/>
            </a:pPr>
            <a:r>
              <a:rPr lang="en-GB" sz="1100">
                <a:solidFill>
                  <a:srgbClr val="FFFFFF"/>
                </a:solidFill>
                <a:latin typeface="Raleway"/>
                <a:ea typeface="Raleway"/>
                <a:cs typeface="Raleway"/>
                <a:sym typeface="Raleway"/>
              </a:rPr>
              <a:t>Why Flask</a:t>
            </a:r>
            <a:endParaRPr sz="1100">
              <a:solidFill>
                <a:srgbClr val="FFFFFF"/>
              </a:solidFill>
              <a:latin typeface="Raleway"/>
              <a:ea typeface="Raleway"/>
              <a:cs typeface="Raleway"/>
              <a:sym typeface="Raleway"/>
            </a:endParaRPr>
          </a:p>
          <a:p>
            <a:pPr indent="-298450" lvl="0" marL="914400" rtl="0" algn="l">
              <a:lnSpc>
                <a:spcPct val="150000"/>
              </a:lnSpc>
              <a:spcBef>
                <a:spcPts val="0"/>
              </a:spcBef>
              <a:spcAft>
                <a:spcPts val="0"/>
              </a:spcAft>
              <a:buClr>
                <a:srgbClr val="FFFFFF"/>
              </a:buClr>
              <a:buSzPts val="1100"/>
              <a:buFont typeface="Raleway"/>
              <a:buChar char="●"/>
            </a:pPr>
            <a:r>
              <a:rPr lang="en-GB" sz="1100">
                <a:solidFill>
                  <a:srgbClr val="FFFFFF"/>
                </a:solidFill>
                <a:latin typeface="Raleway"/>
                <a:ea typeface="Raleway"/>
                <a:cs typeface="Raleway"/>
                <a:sym typeface="Raleway"/>
              </a:rPr>
              <a:t>Different roles</a:t>
            </a:r>
            <a:endParaRPr sz="1100">
              <a:solidFill>
                <a:srgbClr val="FFFFFF"/>
              </a:solidFill>
              <a:latin typeface="Raleway"/>
              <a:ea typeface="Raleway"/>
              <a:cs typeface="Raleway"/>
              <a:sym typeface="Raleway"/>
            </a:endParaRPr>
          </a:p>
          <a:p>
            <a:pPr indent="-298450" lvl="1" marL="1371600" rtl="0" algn="l">
              <a:lnSpc>
                <a:spcPct val="150000"/>
              </a:lnSpc>
              <a:spcBef>
                <a:spcPts val="0"/>
              </a:spcBef>
              <a:spcAft>
                <a:spcPts val="0"/>
              </a:spcAft>
              <a:buClr>
                <a:srgbClr val="FFFFFF"/>
              </a:buClr>
              <a:buSzPts val="1100"/>
              <a:buFont typeface="Raleway"/>
              <a:buChar char="○"/>
            </a:pPr>
            <a:r>
              <a:rPr lang="en-GB" sz="1100">
                <a:solidFill>
                  <a:srgbClr val="FFFFFF"/>
                </a:solidFill>
                <a:latin typeface="Raleway"/>
                <a:ea typeface="Raleway"/>
                <a:cs typeface="Raleway"/>
                <a:sym typeface="Raleway"/>
              </a:rPr>
              <a:t>Administrator</a:t>
            </a:r>
            <a:endParaRPr sz="1100">
              <a:solidFill>
                <a:srgbClr val="FFFFFF"/>
              </a:solidFill>
              <a:latin typeface="Raleway"/>
              <a:ea typeface="Raleway"/>
              <a:cs typeface="Raleway"/>
              <a:sym typeface="Raleway"/>
            </a:endParaRPr>
          </a:p>
          <a:p>
            <a:pPr indent="-298450" lvl="1" marL="1371600" rtl="0" algn="l">
              <a:lnSpc>
                <a:spcPct val="150000"/>
              </a:lnSpc>
              <a:spcBef>
                <a:spcPts val="0"/>
              </a:spcBef>
              <a:spcAft>
                <a:spcPts val="0"/>
              </a:spcAft>
              <a:buClr>
                <a:srgbClr val="FFFFFF"/>
              </a:buClr>
              <a:buSzPts val="1100"/>
              <a:buFont typeface="Raleway"/>
              <a:buChar char="○"/>
            </a:pPr>
            <a:r>
              <a:rPr lang="en-GB" sz="1100">
                <a:solidFill>
                  <a:srgbClr val="FFFFFF"/>
                </a:solidFill>
                <a:latin typeface="Raleway"/>
                <a:ea typeface="Raleway"/>
                <a:cs typeface="Raleway"/>
                <a:sym typeface="Raleway"/>
              </a:rPr>
              <a:t>Educator</a:t>
            </a:r>
            <a:endParaRPr sz="1100">
              <a:solidFill>
                <a:srgbClr val="FFFFFF"/>
              </a:solidFill>
              <a:latin typeface="Raleway"/>
              <a:ea typeface="Raleway"/>
              <a:cs typeface="Raleway"/>
              <a:sym typeface="Raleway"/>
            </a:endParaRPr>
          </a:p>
          <a:p>
            <a:pPr indent="-298450" lvl="1" marL="1371600" rtl="0" algn="l">
              <a:lnSpc>
                <a:spcPct val="150000"/>
              </a:lnSpc>
              <a:spcBef>
                <a:spcPts val="0"/>
              </a:spcBef>
              <a:spcAft>
                <a:spcPts val="0"/>
              </a:spcAft>
              <a:buClr>
                <a:srgbClr val="FFFFFF"/>
              </a:buClr>
              <a:buSzPts val="1100"/>
              <a:buFont typeface="Raleway"/>
              <a:buChar char="○"/>
            </a:pPr>
            <a:r>
              <a:rPr lang="en-GB" sz="1100">
                <a:solidFill>
                  <a:srgbClr val="FFFFFF"/>
                </a:solidFill>
                <a:latin typeface="Raleway"/>
                <a:ea typeface="Raleway"/>
                <a:cs typeface="Raleway"/>
                <a:sym typeface="Raleway"/>
              </a:rPr>
              <a:t>Educatee</a:t>
            </a:r>
            <a:endParaRPr sz="1100">
              <a:solidFill>
                <a:srgbClr val="FFFFFF"/>
              </a:solidFill>
              <a:latin typeface="Raleway"/>
              <a:ea typeface="Raleway"/>
              <a:cs typeface="Raleway"/>
              <a:sym typeface="Raleway"/>
            </a:endParaRPr>
          </a:p>
          <a:p>
            <a:pPr indent="-298450" lvl="0" marL="914400" rtl="0" algn="l">
              <a:lnSpc>
                <a:spcPct val="150000"/>
              </a:lnSpc>
              <a:spcBef>
                <a:spcPts val="0"/>
              </a:spcBef>
              <a:spcAft>
                <a:spcPts val="0"/>
              </a:spcAft>
              <a:buClr>
                <a:srgbClr val="FFFFFF"/>
              </a:buClr>
              <a:buSzPts val="1100"/>
              <a:buFont typeface="Raleway"/>
              <a:buChar char="●"/>
            </a:pPr>
            <a:r>
              <a:rPr lang="en-GB" sz="1100">
                <a:solidFill>
                  <a:srgbClr val="FFFFFF"/>
                </a:solidFill>
                <a:latin typeface="Raleway"/>
                <a:ea typeface="Raleway"/>
                <a:cs typeface="Raleway"/>
                <a:sym typeface="Raleway"/>
              </a:rPr>
              <a:t>Notification</a:t>
            </a:r>
            <a:endParaRPr sz="1100">
              <a:solidFill>
                <a:srgbClr val="FFFFFF"/>
              </a:solidFill>
              <a:latin typeface="Raleway"/>
              <a:ea typeface="Raleway"/>
              <a:cs typeface="Raleway"/>
              <a:sym typeface="Raleway"/>
            </a:endParaRPr>
          </a:p>
          <a:p>
            <a:pPr indent="-298450" lvl="0" marL="914400" rtl="0" algn="l">
              <a:lnSpc>
                <a:spcPct val="150000"/>
              </a:lnSpc>
              <a:spcBef>
                <a:spcPts val="0"/>
              </a:spcBef>
              <a:spcAft>
                <a:spcPts val="0"/>
              </a:spcAft>
              <a:buClr>
                <a:srgbClr val="FFFFFF"/>
              </a:buClr>
              <a:buSzPts val="1100"/>
              <a:buFont typeface="Raleway"/>
              <a:buChar char="●"/>
            </a:pPr>
            <a:r>
              <a:rPr lang="en-GB" sz="1100">
                <a:solidFill>
                  <a:srgbClr val="FFFFFF"/>
                </a:solidFill>
                <a:latin typeface="Raleway"/>
                <a:ea typeface="Raleway"/>
                <a:cs typeface="Raleway"/>
                <a:sym typeface="Raleway"/>
              </a:rPr>
              <a:t>Authentication</a:t>
            </a:r>
            <a:endParaRPr sz="1100">
              <a:solidFill>
                <a:srgbClr val="FFFFFF"/>
              </a:solidFill>
              <a:latin typeface="Raleway"/>
              <a:ea typeface="Raleway"/>
              <a:cs typeface="Raleway"/>
              <a:sym typeface="Raleway"/>
            </a:endParaRPr>
          </a:p>
          <a:p>
            <a:pPr indent="-298450" lvl="0" marL="914400" rtl="0" algn="l">
              <a:lnSpc>
                <a:spcPct val="150000"/>
              </a:lnSpc>
              <a:spcBef>
                <a:spcPts val="0"/>
              </a:spcBef>
              <a:spcAft>
                <a:spcPts val="0"/>
              </a:spcAft>
              <a:buClr>
                <a:srgbClr val="FFFFFF"/>
              </a:buClr>
              <a:buSzPts val="1100"/>
              <a:buFont typeface="Raleway"/>
              <a:buChar char="●"/>
            </a:pPr>
            <a:r>
              <a:rPr lang="en-GB" sz="1100">
                <a:solidFill>
                  <a:srgbClr val="FFFFFF"/>
                </a:solidFill>
                <a:latin typeface="Raleway"/>
                <a:ea typeface="Raleway"/>
                <a:cs typeface="Raleway"/>
                <a:sym typeface="Raleway"/>
              </a:rPr>
              <a:t>Forum - why and how</a:t>
            </a:r>
            <a:endParaRPr sz="1100">
              <a:solidFill>
                <a:srgbClr val="FFFFFF"/>
              </a:solidFill>
              <a:latin typeface="Raleway"/>
              <a:ea typeface="Raleway"/>
              <a:cs typeface="Raleway"/>
              <a:sym typeface="Raleway"/>
            </a:endParaRPr>
          </a:p>
          <a:p>
            <a:pPr indent="-298450" lvl="0" marL="914400" rtl="0" algn="l">
              <a:lnSpc>
                <a:spcPct val="150000"/>
              </a:lnSpc>
              <a:spcBef>
                <a:spcPts val="0"/>
              </a:spcBef>
              <a:spcAft>
                <a:spcPts val="0"/>
              </a:spcAft>
              <a:buClr>
                <a:srgbClr val="FFFFFF"/>
              </a:buClr>
              <a:buSzPts val="1100"/>
              <a:buFont typeface="Raleway"/>
              <a:buChar char="●"/>
            </a:pPr>
            <a:r>
              <a:rPr lang="en-GB" sz="1100">
                <a:solidFill>
                  <a:srgbClr val="FFFFFF"/>
                </a:solidFill>
                <a:latin typeface="Raleway"/>
                <a:ea typeface="Raleway"/>
                <a:cs typeface="Raleway"/>
                <a:sym typeface="Raleway"/>
              </a:rPr>
              <a:t>Demo</a:t>
            </a:r>
            <a:endParaRPr sz="1100">
              <a:solidFill>
                <a:srgbClr val="FFFFFF"/>
              </a:solidFill>
              <a:latin typeface="Raleway"/>
              <a:ea typeface="Raleway"/>
              <a:cs typeface="Raleway"/>
              <a:sym typeface="Raleway"/>
            </a:endParaRPr>
          </a:p>
          <a:p>
            <a:pPr indent="-298450" lvl="0" marL="914400" rtl="0" algn="l">
              <a:lnSpc>
                <a:spcPct val="150000"/>
              </a:lnSpc>
              <a:spcBef>
                <a:spcPts val="0"/>
              </a:spcBef>
              <a:spcAft>
                <a:spcPts val="0"/>
              </a:spcAft>
              <a:buClr>
                <a:srgbClr val="FFFFFF"/>
              </a:buClr>
              <a:buSzPts val="1100"/>
              <a:buFont typeface="Raleway"/>
              <a:buChar char="●"/>
            </a:pPr>
            <a:r>
              <a:rPr lang="en-GB" sz="1100">
                <a:solidFill>
                  <a:srgbClr val="FFFFFF"/>
                </a:solidFill>
                <a:latin typeface="Raleway"/>
                <a:ea typeface="Raleway"/>
                <a:cs typeface="Raleway"/>
                <a:sym typeface="Raleway"/>
              </a:rPr>
              <a:t>Some design decisions</a:t>
            </a:r>
            <a:endParaRPr sz="1100">
              <a:solidFill>
                <a:srgbClr val="FFFFFF"/>
              </a:solidFill>
              <a:latin typeface="Raleway"/>
              <a:ea typeface="Raleway"/>
              <a:cs typeface="Raleway"/>
              <a:sym typeface="Raleway"/>
            </a:endParaRPr>
          </a:p>
          <a:p>
            <a:pPr indent="-298450" lvl="0" marL="914400" rtl="0" algn="l">
              <a:lnSpc>
                <a:spcPct val="150000"/>
              </a:lnSpc>
              <a:spcBef>
                <a:spcPts val="0"/>
              </a:spcBef>
              <a:spcAft>
                <a:spcPts val="0"/>
              </a:spcAft>
              <a:buClr>
                <a:srgbClr val="FFFFFF"/>
              </a:buClr>
              <a:buSzPts val="1100"/>
              <a:buFont typeface="Raleway"/>
              <a:buChar char="●"/>
            </a:pPr>
            <a:r>
              <a:rPr lang="en-GB" sz="1100">
                <a:solidFill>
                  <a:srgbClr val="FFFFFF"/>
                </a:solidFill>
                <a:latin typeface="Raleway"/>
                <a:ea typeface="Raleway"/>
                <a:cs typeface="Raleway"/>
                <a:sym typeface="Raleway"/>
              </a:rPr>
              <a:t>Future Scope</a:t>
            </a:r>
            <a:r>
              <a:rPr lang="en-GB" sz="1100">
                <a:solidFill>
                  <a:srgbClr val="FFFFFF"/>
                </a:solidFill>
                <a:latin typeface="Raleway"/>
                <a:ea typeface="Raleway"/>
                <a:cs typeface="Raleway"/>
                <a:sym typeface="Raleway"/>
              </a:rPr>
              <a:t>s</a:t>
            </a:r>
            <a:endParaRPr sz="1100">
              <a:solidFill>
                <a:srgbClr val="FFFFFF"/>
              </a:solidFill>
              <a:latin typeface="Raleway"/>
              <a:ea typeface="Raleway"/>
              <a:cs typeface="Raleway"/>
              <a:sym typeface="Raleway"/>
            </a:endParaRPr>
          </a:p>
          <a:p>
            <a:pPr indent="-298450" lvl="0" marL="914400" rtl="0" algn="l">
              <a:lnSpc>
                <a:spcPct val="150000"/>
              </a:lnSpc>
              <a:spcBef>
                <a:spcPts val="0"/>
              </a:spcBef>
              <a:spcAft>
                <a:spcPts val="0"/>
              </a:spcAft>
              <a:buClr>
                <a:srgbClr val="FFFFFF"/>
              </a:buClr>
              <a:buSzPts val="1100"/>
              <a:buFont typeface="Raleway"/>
              <a:buChar char="●"/>
            </a:pPr>
            <a:r>
              <a:rPr lang="en-GB" sz="1100">
                <a:solidFill>
                  <a:srgbClr val="FFFFFF"/>
                </a:solidFill>
                <a:latin typeface="Raleway"/>
                <a:ea typeface="Raleway"/>
                <a:cs typeface="Raleway"/>
                <a:sym typeface="Raleway"/>
              </a:rPr>
              <a:t>Learnings</a:t>
            </a:r>
            <a:endParaRPr sz="1100">
              <a:solidFill>
                <a:srgbClr val="FFFFFF"/>
              </a:solidFill>
              <a:latin typeface="Raleway"/>
              <a:ea typeface="Raleway"/>
              <a:cs typeface="Raleway"/>
              <a:sym typeface="Raleway"/>
            </a:endParaRPr>
          </a:p>
        </p:txBody>
      </p:sp>
      <p:sp>
        <p:nvSpPr>
          <p:cNvPr id="266" name="Google Shape;266;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67" name="Google Shape;267;p31"/>
          <p:cNvSpPr/>
          <p:nvPr/>
        </p:nvSpPr>
        <p:spPr>
          <a:xfrm>
            <a:off x="1063875" y="940775"/>
            <a:ext cx="773700" cy="545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9"/>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Demo</a:t>
            </a:r>
            <a:endParaRPr/>
          </a:p>
        </p:txBody>
      </p:sp>
      <p:sp>
        <p:nvSpPr>
          <p:cNvPr id="464" name="Google Shape;464;p4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470" name="Google Shape;470;p50" title="Final.mp4">
            <a:hlinkClick r:id="rId3"/>
          </p:cNvPr>
          <p:cNvPicPr preferRelativeResize="0"/>
          <p:nvPr/>
        </p:nvPicPr>
        <p:blipFill>
          <a:blip r:embed="rId4">
            <a:alphaModFix/>
          </a:blip>
          <a:stretch>
            <a:fillRect/>
          </a:stretch>
        </p:blipFill>
        <p:spPr>
          <a:xfrm>
            <a:off x="0" y="482425"/>
            <a:ext cx="9144000" cy="4661075"/>
          </a:xfrm>
          <a:prstGeom prst="rect">
            <a:avLst/>
          </a:prstGeom>
          <a:noFill/>
          <a:ln>
            <a:noFill/>
          </a:ln>
        </p:spPr>
      </p:pic>
      <p:sp>
        <p:nvSpPr>
          <p:cNvPr id="471" name="Google Shape;471;p50"/>
          <p:cNvSpPr txBox="1"/>
          <p:nvPr/>
        </p:nvSpPr>
        <p:spPr>
          <a:xfrm>
            <a:off x="345525" y="-83300"/>
            <a:ext cx="2260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n-GB" sz="2700">
                <a:solidFill>
                  <a:schemeClr val="dk1"/>
                </a:solidFill>
                <a:latin typeface="Raleway"/>
                <a:ea typeface="Raleway"/>
                <a:cs typeface="Raleway"/>
                <a:sym typeface="Raleway"/>
              </a:rPr>
              <a:t>Demo</a:t>
            </a:r>
            <a:endParaRPr sz="1600">
              <a:solidFill>
                <a:schemeClr val="dk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1"/>
          <p:cNvSpPr txBox="1"/>
          <p:nvPr>
            <p:ph type="title"/>
          </p:nvPr>
        </p:nvSpPr>
        <p:spPr>
          <a:xfrm>
            <a:off x="727650" y="5560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Work</a:t>
            </a:r>
            <a:endParaRPr/>
          </a:p>
        </p:txBody>
      </p:sp>
      <p:sp>
        <p:nvSpPr>
          <p:cNvPr id="477" name="Google Shape;477;p51"/>
          <p:cNvSpPr txBox="1"/>
          <p:nvPr>
            <p:ph idx="1" type="body"/>
          </p:nvPr>
        </p:nvSpPr>
        <p:spPr>
          <a:xfrm>
            <a:off x="727650" y="1544900"/>
            <a:ext cx="7688700" cy="22611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1000"/>
              </a:spcBef>
              <a:spcAft>
                <a:spcPts val="0"/>
              </a:spcAft>
              <a:buClr>
                <a:srgbClr val="000000"/>
              </a:buClr>
              <a:buSzPts val="1400"/>
              <a:buFont typeface="Open Sans"/>
              <a:buChar char="●"/>
            </a:pPr>
            <a:r>
              <a:rPr lang="en-GB" sz="1400">
                <a:solidFill>
                  <a:srgbClr val="000000"/>
                </a:solidFill>
                <a:latin typeface="Open Sans"/>
                <a:ea typeface="Open Sans"/>
                <a:cs typeface="Open Sans"/>
                <a:sym typeface="Open Sans"/>
              </a:rPr>
              <a:t>An option for scheduling meetings</a:t>
            </a:r>
            <a:endParaRPr sz="1400">
              <a:solidFill>
                <a:srgbClr val="000000"/>
              </a:solidFill>
              <a:latin typeface="Open Sans"/>
              <a:ea typeface="Open Sans"/>
              <a:cs typeface="Open Sans"/>
              <a:sym typeface="Open Sans"/>
            </a:endParaRPr>
          </a:p>
          <a:p>
            <a:pPr indent="-317500" lvl="0" marL="457200" rtl="0" algn="l">
              <a:lnSpc>
                <a:spcPct val="150000"/>
              </a:lnSpc>
              <a:spcBef>
                <a:spcPts val="0"/>
              </a:spcBef>
              <a:spcAft>
                <a:spcPts val="0"/>
              </a:spcAft>
              <a:buClr>
                <a:srgbClr val="000000"/>
              </a:buClr>
              <a:buSzPts val="1400"/>
              <a:buFont typeface="Open Sans"/>
              <a:buChar char="●"/>
            </a:pPr>
            <a:r>
              <a:rPr lang="en-GB" sz="1400">
                <a:solidFill>
                  <a:srgbClr val="000000"/>
                </a:solidFill>
                <a:latin typeface="Open Sans"/>
                <a:ea typeface="Open Sans"/>
                <a:cs typeface="Open Sans"/>
                <a:sym typeface="Open Sans"/>
              </a:rPr>
              <a:t>Adding more than one mentor per course</a:t>
            </a:r>
            <a:endParaRPr sz="1400">
              <a:solidFill>
                <a:srgbClr val="000000"/>
              </a:solidFill>
              <a:latin typeface="Open Sans"/>
              <a:ea typeface="Open Sans"/>
              <a:cs typeface="Open Sans"/>
              <a:sym typeface="Open Sans"/>
            </a:endParaRPr>
          </a:p>
          <a:p>
            <a:pPr indent="-317500" lvl="0" marL="457200" rtl="0" algn="l">
              <a:lnSpc>
                <a:spcPct val="150000"/>
              </a:lnSpc>
              <a:spcBef>
                <a:spcPts val="0"/>
              </a:spcBef>
              <a:spcAft>
                <a:spcPts val="0"/>
              </a:spcAft>
              <a:buClr>
                <a:srgbClr val="000000"/>
              </a:buClr>
              <a:buSzPts val="1400"/>
              <a:buFont typeface="Open Sans"/>
              <a:buChar char="●"/>
            </a:pPr>
            <a:r>
              <a:rPr lang="en-GB" sz="1400">
                <a:solidFill>
                  <a:srgbClr val="000000"/>
                </a:solidFill>
                <a:latin typeface="Open Sans"/>
                <a:ea typeface="Open Sans"/>
                <a:cs typeface="Open Sans"/>
                <a:sym typeface="Open Sans"/>
              </a:rPr>
              <a:t>Personal schedule in the Dashboard</a:t>
            </a:r>
            <a:endParaRPr sz="1400">
              <a:solidFill>
                <a:srgbClr val="000000"/>
              </a:solidFill>
              <a:latin typeface="Open Sans"/>
              <a:ea typeface="Open Sans"/>
              <a:cs typeface="Open Sans"/>
              <a:sym typeface="Open Sans"/>
            </a:endParaRPr>
          </a:p>
          <a:p>
            <a:pPr indent="-317500" lvl="0" marL="457200" rtl="0" algn="l">
              <a:lnSpc>
                <a:spcPct val="150000"/>
              </a:lnSpc>
              <a:spcBef>
                <a:spcPts val="0"/>
              </a:spcBef>
              <a:spcAft>
                <a:spcPts val="0"/>
              </a:spcAft>
              <a:buClr>
                <a:srgbClr val="000000"/>
              </a:buClr>
              <a:buSzPts val="1400"/>
              <a:buFont typeface="Open Sans"/>
              <a:buChar char="●"/>
            </a:pPr>
            <a:r>
              <a:rPr lang="en-GB" sz="1400">
                <a:solidFill>
                  <a:srgbClr val="000000"/>
                </a:solidFill>
                <a:latin typeface="Open Sans"/>
                <a:ea typeface="Open Sans"/>
                <a:cs typeface="Open Sans"/>
                <a:sym typeface="Open Sans"/>
              </a:rPr>
              <a:t>Adding own tasks in that schedule</a:t>
            </a:r>
            <a:endParaRPr sz="1400">
              <a:solidFill>
                <a:srgbClr val="000000"/>
              </a:solidFill>
              <a:latin typeface="Open Sans"/>
              <a:ea typeface="Open Sans"/>
              <a:cs typeface="Open Sans"/>
              <a:sym typeface="Open Sans"/>
            </a:endParaRPr>
          </a:p>
          <a:p>
            <a:pPr indent="-317500" lvl="0" marL="457200" rtl="0" algn="l">
              <a:lnSpc>
                <a:spcPct val="150000"/>
              </a:lnSpc>
              <a:spcBef>
                <a:spcPts val="0"/>
              </a:spcBef>
              <a:spcAft>
                <a:spcPts val="0"/>
              </a:spcAft>
              <a:buClr>
                <a:srgbClr val="000000"/>
              </a:buClr>
              <a:buSzPts val="1400"/>
              <a:buFont typeface="Open Sans"/>
              <a:buChar char="●"/>
            </a:pPr>
            <a:r>
              <a:rPr lang="en-GB" sz="1400">
                <a:solidFill>
                  <a:srgbClr val="000000"/>
                </a:solidFill>
                <a:latin typeface="Open Sans"/>
                <a:ea typeface="Open Sans"/>
                <a:cs typeface="Open Sans"/>
                <a:sym typeface="Open Sans"/>
              </a:rPr>
              <a:t>Scaling the system to manage multiple institutions</a:t>
            </a:r>
            <a:endParaRPr sz="1400">
              <a:solidFill>
                <a:srgbClr val="000000"/>
              </a:solidFill>
              <a:latin typeface="Open Sans"/>
              <a:ea typeface="Open Sans"/>
              <a:cs typeface="Open Sans"/>
              <a:sym typeface="Open Sans"/>
            </a:endParaRPr>
          </a:p>
          <a:p>
            <a:pPr indent="-317500" lvl="0" marL="457200" rtl="0" algn="l">
              <a:lnSpc>
                <a:spcPct val="150000"/>
              </a:lnSpc>
              <a:spcBef>
                <a:spcPts val="0"/>
              </a:spcBef>
              <a:spcAft>
                <a:spcPts val="0"/>
              </a:spcAft>
              <a:buClr>
                <a:srgbClr val="000000"/>
              </a:buClr>
              <a:buSzPts val="1400"/>
              <a:buFont typeface="Open Sans"/>
              <a:buChar char="●"/>
            </a:pPr>
            <a:r>
              <a:rPr lang="en-GB" sz="1400">
                <a:solidFill>
                  <a:srgbClr val="000000"/>
                </a:solidFill>
                <a:latin typeface="Open Sans"/>
                <a:ea typeface="Open Sans"/>
                <a:cs typeface="Open Sans"/>
                <a:sym typeface="Open Sans"/>
              </a:rPr>
              <a:t>Built-in exam portal - with autograding</a:t>
            </a:r>
            <a:endParaRPr sz="1400"/>
          </a:p>
        </p:txBody>
      </p:sp>
      <p:sp>
        <p:nvSpPr>
          <p:cNvPr id="478" name="Google Shape;478;p5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79" name="Google Shape;479;p51"/>
          <p:cNvSpPr/>
          <p:nvPr/>
        </p:nvSpPr>
        <p:spPr>
          <a:xfrm rot="-2212124">
            <a:off x="6054511" y="3639405"/>
            <a:ext cx="2945580" cy="2944920"/>
          </a:xfrm>
          <a:prstGeom prst="rect">
            <a:avLst/>
          </a:prstGeom>
          <a:solidFill>
            <a:schemeClr val="dk1"/>
          </a:solidFill>
          <a:ln>
            <a:noFill/>
          </a:ln>
        </p:spPr>
        <p:txBody>
          <a:bodyPr anchorCtr="0" anchor="ctr" bIns="78575" lIns="78575" spcFirstLastPara="1" rIns="78575" wrap="square" tIns="7857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2"/>
          <p:cNvSpPr txBox="1"/>
          <p:nvPr>
            <p:ph type="title"/>
          </p:nvPr>
        </p:nvSpPr>
        <p:spPr>
          <a:xfrm>
            <a:off x="658325" y="531075"/>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t>Learnings</a:t>
            </a:r>
            <a:endParaRPr sz="2500"/>
          </a:p>
        </p:txBody>
      </p:sp>
      <p:sp>
        <p:nvSpPr>
          <p:cNvPr id="485" name="Google Shape;485;p52"/>
          <p:cNvSpPr txBox="1"/>
          <p:nvPr/>
        </p:nvSpPr>
        <p:spPr>
          <a:xfrm>
            <a:off x="747750" y="1531950"/>
            <a:ext cx="7648500" cy="20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latin typeface="Lato"/>
                <a:ea typeface="Lato"/>
                <a:cs typeface="Lato"/>
                <a:sym typeface="Lato"/>
              </a:rPr>
              <a:t>01   | </a:t>
            </a:r>
            <a:r>
              <a:rPr lang="en-GB" sz="1300">
                <a:latin typeface="Lato"/>
                <a:ea typeface="Lato"/>
                <a:cs typeface="Lato"/>
                <a:sym typeface="Lato"/>
              </a:rPr>
              <a:t>  Working in a Group Project</a:t>
            </a:r>
            <a:endParaRPr sz="1300">
              <a:solidFill>
                <a:schemeClr val="dk2"/>
              </a:solidFill>
              <a:latin typeface="Lato"/>
              <a:ea typeface="Lato"/>
              <a:cs typeface="Lato"/>
              <a:sym typeface="Lato"/>
            </a:endParaRPr>
          </a:p>
          <a:p>
            <a:pPr indent="0" lvl="0" marL="0" rtl="0" algn="l">
              <a:lnSpc>
                <a:spcPct val="100000"/>
              </a:lnSpc>
              <a:spcBef>
                <a:spcPts val="1600"/>
              </a:spcBef>
              <a:spcAft>
                <a:spcPts val="0"/>
              </a:spcAft>
              <a:buNone/>
            </a:pPr>
            <a:r>
              <a:rPr lang="en-GB" sz="1300">
                <a:solidFill>
                  <a:schemeClr val="dk1"/>
                </a:solidFill>
                <a:latin typeface="Lato"/>
                <a:ea typeface="Lato"/>
                <a:cs typeface="Lato"/>
                <a:sym typeface="Lato"/>
              </a:rPr>
              <a:t>02    | </a:t>
            </a:r>
            <a:r>
              <a:rPr lang="en-GB" sz="1300">
                <a:solidFill>
                  <a:schemeClr val="dk2"/>
                </a:solidFill>
                <a:latin typeface="Lato"/>
                <a:ea typeface="Lato"/>
                <a:cs typeface="Lato"/>
                <a:sym typeface="Lato"/>
              </a:rPr>
              <a:t>  Coming up with use cases and turning them into features</a:t>
            </a:r>
            <a:endParaRPr sz="1300">
              <a:solidFill>
                <a:schemeClr val="dk2"/>
              </a:solidFill>
              <a:latin typeface="Lato"/>
              <a:ea typeface="Lato"/>
              <a:cs typeface="Lato"/>
              <a:sym typeface="Lato"/>
            </a:endParaRPr>
          </a:p>
          <a:p>
            <a:pPr indent="0" lvl="0" marL="0" rtl="0" algn="l">
              <a:lnSpc>
                <a:spcPct val="100000"/>
              </a:lnSpc>
              <a:spcBef>
                <a:spcPts val="1600"/>
              </a:spcBef>
              <a:spcAft>
                <a:spcPts val="0"/>
              </a:spcAft>
              <a:buNone/>
            </a:pPr>
            <a:r>
              <a:rPr lang="en-GB" sz="1300">
                <a:solidFill>
                  <a:schemeClr val="dk1"/>
                </a:solidFill>
                <a:latin typeface="Lato"/>
                <a:ea typeface="Lato"/>
                <a:cs typeface="Lato"/>
                <a:sym typeface="Lato"/>
              </a:rPr>
              <a:t>03    | </a:t>
            </a:r>
            <a:r>
              <a:rPr lang="en-GB" sz="1300">
                <a:solidFill>
                  <a:schemeClr val="dk2"/>
                </a:solidFill>
                <a:latin typeface="Lato"/>
                <a:ea typeface="Lato"/>
                <a:cs typeface="Lato"/>
                <a:sym typeface="Lato"/>
              </a:rPr>
              <a:t> Design decisions</a:t>
            </a:r>
            <a:endParaRPr sz="1300">
              <a:solidFill>
                <a:schemeClr val="dk2"/>
              </a:solidFill>
              <a:latin typeface="Lato"/>
              <a:ea typeface="Lato"/>
              <a:cs typeface="Lato"/>
              <a:sym typeface="Lato"/>
            </a:endParaRPr>
          </a:p>
          <a:p>
            <a:pPr indent="0" lvl="0" marL="0" rtl="0" algn="l">
              <a:spcBef>
                <a:spcPts val="1600"/>
              </a:spcBef>
              <a:spcAft>
                <a:spcPts val="0"/>
              </a:spcAft>
              <a:buNone/>
            </a:pPr>
            <a:r>
              <a:rPr lang="en-GB" sz="1300">
                <a:solidFill>
                  <a:schemeClr val="dk1"/>
                </a:solidFill>
                <a:latin typeface="Lato"/>
                <a:ea typeface="Lato"/>
                <a:cs typeface="Lato"/>
                <a:sym typeface="Lato"/>
              </a:rPr>
              <a:t>04    |  </a:t>
            </a:r>
            <a:r>
              <a:rPr lang="en-GB" sz="1300">
                <a:solidFill>
                  <a:schemeClr val="dk2"/>
                </a:solidFill>
                <a:latin typeface="Lato"/>
                <a:ea typeface="Lato"/>
                <a:cs typeface="Lato"/>
                <a:sym typeface="Lato"/>
              </a:rPr>
              <a:t> Identifying shortcomings and constantly improving them</a:t>
            </a:r>
            <a:endParaRPr sz="1300">
              <a:solidFill>
                <a:schemeClr val="dk2"/>
              </a:solidFill>
              <a:latin typeface="Lato"/>
              <a:ea typeface="Lato"/>
              <a:cs typeface="Lato"/>
              <a:sym typeface="Lato"/>
            </a:endParaRPr>
          </a:p>
          <a:p>
            <a:pPr indent="0" lvl="0" marL="0" rtl="0" algn="l">
              <a:lnSpc>
                <a:spcPct val="100000"/>
              </a:lnSpc>
              <a:spcBef>
                <a:spcPts val="1600"/>
              </a:spcBef>
              <a:spcAft>
                <a:spcPts val="1600"/>
              </a:spcAft>
              <a:buNone/>
            </a:pPr>
            <a:r>
              <a:t/>
            </a:r>
            <a:endParaRPr sz="1300">
              <a:solidFill>
                <a:schemeClr val="dk2"/>
              </a:solidFill>
              <a:latin typeface="Lato"/>
              <a:ea typeface="Lato"/>
              <a:cs typeface="Lato"/>
              <a:sym typeface="Lato"/>
            </a:endParaRPr>
          </a:p>
        </p:txBody>
      </p:sp>
      <p:sp>
        <p:nvSpPr>
          <p:cNvPr id="486" name="Google Shape;486;p5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87" name="Google Shape;487;p52"/>
          <p:cNvSpPr/>
          <p:nvPr/>
        </p:nvSpPr>
        <p:spPr>
          <a:xfrm rot="-2212124">
            <a:off x="6414986" y="3657005"/>
            <a:ext cx="2945580" cy="2944920"/>
          </a:xfrm>
          <a:prstGeom prst="rect">
            <a:avLst/>
          </a:prstGeom>
          <a:solidFill>
            <a:schemeClr val="dk1"/>
          </a:solidFill>
          <a:ln>
            <a:noFill/>
          </a:ln>
        </p:spPr>
        <p:txBody>
          <a:bodyPr anchorCtr="0" anchor="ctr" bIns="78575" lIns="78575" spcFirstLastPara="1" rIns="78575" wrap="square" tIns="78575">
            <a:noAutofit/>
          </a:bodyPr>
          <a:lstStyle/>
          <a:p>
            <a:pPr indent="0" lvl="0" marL="0" rtl="0" algn="l">
              <a:spcBef>
                <a:spcPts val="0"/>
              </a:spcBef>
              <a:spcAft>
                <a:spcPts val="0"/>
              </a:spcAft>
              <a:buNone/>
            </a:pPr>
            <a:r>
              <a:t/>
            </a:r>
            <a:endParaRPr/>
          </a:p>
        </p:txBody>
      </p:sp>
      <p:sp>
        <p:nvSpPr>
          <p:cNvPr id="488" name="Google Shape;488;p52"/>
          <p:cNvSpPr/>
          <p:nvPr/>
        </p:nvSpPr>
        <p:spPr>
          <a:xfrm rot="-2212124">
            <a:off x="4286299" y="4321992"/>
            <a:ext cx="2945580" cy="22080"/>
          </a:xfrm>
          <a:prstGeom prst="rect">
            <a:avLst/>
          </a:prstGeom>
          <a:solidFill>
            <a:schemeClr val="dk1"/>
          </a:solidFill>
          <a:ln>
            <a:noFill/>
          </a:ln>
        </p:spPr>
        <p:txBody>
          <a:bodyPr anchorCtr="0" anchor="ctr" bIns="78575" lIns="78575" spcFirstLastPara="1" rIns="78575" wrap="square" tIns="78575">
            <a:noAutofit/>
          </a:bodyPr>
          <a:lstStyle/>
          <a:p>
            <a:pPr indent="0" lvl="0" marL="0" rtl="0" algn="l">
              <a:spcBef>
                <a:spcPts val="0"/>
              </a:spcBef>
              <a:spcAft>
                <a:spcPts val="0"/>
              </a:spcAft>
              <a:buNone/>
            </a:pPr>
            <a:r>
              <a:t/>
            </a:r>
            <a:endParaRPr/>
          </a:p>
        </p:txBody>
      </p:sp>
      <p:sp>
        <p:nvSpPr>
          <p:cNvPr id="489" name="Google Shape;489;p52"/>
          <p:cNvSpPr/>
          <p:nvPr/>
        </p:nvSpPr>
        <p:spPr>
          <a:xfrm>
            <a:off x="0" y="3731950"/>
            <a:ext cx="1037400" cy="1411500"/>
          </a:xfrm>
          <a:prstGeom prst="rtTriangl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3"/>
          <p:cNvSpPr txBox="1"/>
          <p:nvPr>
            <p:ph type="ctrTitle"/>
          </p:nvPr>
        </p:nvSpPr>
        <p:spPr>
          <a:xfrm>
            <a:off x="499350" y="1739400"/>
            <a:ext cx="7688100" cy="16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GB" sz="5800">
                <a:solidFill>
                  <a:srgbClr val="666666"/>
                </a:solidFill>
                <a:latin typeface="Lobster"/>
                <a:ea typeface="Lobster"/>
                <a:cs typeface="Lobster"/>
                <a:sym typeface="Lobster"/>
              </a:rPr>
              <a:t>Thank You</a:t>
            </a:r>
            <a:endParaRPr b="0" sz="5200">
              <a:solidFill>
                <a:srgbClr val="666666"/>
              </a:solidFill>
              <a:latin typeface="Lobster"/>
              <a:ea typeface="Lobster"/>
              <a:cs typeface="Lobster"/>
              <a:sym typeface="Lobster"/>
            </a:endParaRPr>
          </a:p>
        </p:txBody>
      </p:sp>
      <p:sp>
        <p:nvSpPr>
          <p:cNvPr id="495" name="Google Shape;495;p5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2"/>
          <p:cNvSpPr txBox="1"/>
          <p:nvPr>
            <p:ph type="title"/>
          </p:nvPr>
        </p:nvSpPr>
        <p:spPr>
          <a:xfrm>
            <a:off x="680300" y="5782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Problems we are solving :</a:t>
            </a:r>
            <a:endParaRPr/>
          </a:p>
        </p:txBody>
      </p:sp>
      <p:sp>
        <p:nvSpPr>
          <p:cNvPr id="273" name="Google Shape;273;p32"/>
          <p:cNvSpPr/>
          <p:nvPr/>
        </p:nvSpPr>
        <p:spPr>
          <a:xfrm>
            <a:off x="714990" y="17244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74" name="Google Shape;274;p32"/>
          <p:cNvSpPr txBox="1"/>
          <p:nvPr>
            <p:ph idx="1" type="body"/>
          </p:nvPr>
        </p:nvSpPr>
        <p:spPr>
          <a:xfrm>
            <a:off x="1161891" y="16165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t>Non-centralized learning resources:</a:t>
            </a:r>
            <a:r>
              <a:rPr lang="en-GB" sz="1100"/>
              <a:t> At times all of a course's or batch's learning resources are not consolidated in one spot, resulting in a large number of resource locations and uncertainty.</a:t>
            </a:r>
            <a:endParaRPr sz="1100"/>
          </a:p>
        </p:txBody>
      </p:sp>
      <p:sp>
        <p:nvSpPr>
          <p:cNvPr id="275" name="Google Shape;275;p32"/>
          <p:cNvSpPr/>
          <p:nvPr/>
        </p:nvSpPr>
        <p:spPr>
          <a:xfrm>
            <a:off x="714990" y="29468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76" name="Google Shape;276;p32"/>
          <p:cNvSpPr txBox="1"/>
          <p:nvPr>
            <p:ph idx="1" type="body"/>
          </p:nvPr>
        </p:nvSpPr>
        <p:spPr>
          <a:xfrm>
            <a:off x="1161891" y="28507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t>Tracking progress: </a:t>
            </a:r>
            <a:r>
              <a:rPr lang="en-GB" sz="1100"/>
              <a:t>Delivering and tracking of formal learning procedures is cumbersome and needs excellent management techniques.</a:t>
            </a:r>
            <a:endParaRPr sz="1100"/>
          </a:p>
        </p:txBody>
      </p:sp>
      <p:sp>
        <p:nvSpPr>
          <p:cNvPr id="277" name="Google Shape;277;p32"/>
          <p:cNvSpPr/>
          <p:nvPr/>
        </p:nvSpPr>
        <p:spPr>
          <a:xfrm>
            <a:off x="4405009" y="17244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78" name="Google Shape;278;p32"/>
          <p:cNvSpPr txBox="1"/>
          <p:nvPr>
            <p:ph idx="1" type="body"/>
          </p:nvPr>
        </p:nvSpPr>
        <p:spPr>
          <a:xfrm>
            <a:off x="4850312" y="16165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t>Interactivity: </a:t>
            </a:r>
            <a:r>
              <a:rPr lang="en-GB" sz="1100"/>
              <a:t>As most of the learning and work has been shifted to online mode there must be an active one to one interaction between the teacher and student for smooth flow of tasks.</a:t>
            </a:r>
            <a:endParaRPr sz="1100"/>
          </a:p>
        </p:txBody>
      </p:sp>
      <p:sp>
        <p:nvSpPr>
          <p:cNvPr id="279" name="Google Shape;279;p32"/>
          <p:cNvSpPr/>
          <p:nvPr/>
        </p:nvSpPr>
        <p:spPr>
          <a:xfrm>
            <a:off x="4405009" y="29468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80" name="Google Shape;280;p32"/>
          <p:cNvSpPr txBox="1"/>
          <p:nvPr>
            <p:ph idx="1" type="body"/>
          </p:nvPr>
        </p:nvSpPr>
        <p:spPr>
          <a:xfrm>
            <a:off x="4850312" y="28507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t>Managing Incompetency</a:t>
            </a:r>
            <a:r>
              <a:rPr lang="en-GB" sz="1100"/>
              <a:t>: There are frequently no assignment reminders connected to deadlines for students, which may result in poor performance as students might miss out on them.</a:t>
            </a:r>
            <a:endParaRPr sz="1100"/>
          </a:p>
        </p:txBody>
      </p:sp>
      <p:sp>
        <p:nvSpPr>
          <p:cNvPr id="281" name="Google Shape;281;p32"/>
          <p:cNvSpPr txBox="1"/>
          <p:nvPr>
            <p:ph idx="12" type="sldNum"/>
          </p:nvPr>
        </p:nvSpPr>
        <p:spPr>
          <a:xfrm>
            <a:off x="8511952" y="46579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
                                        <p:tgtEl>
                                          <p:spTgt spid="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descr="shutterstock_429987889_edited.jpg" id="286" name="Google Shape;286;p33"/>
          <p:cNvPicPr preferRelativeResize="0"/>
          <p:nvPr/>
        </p:nvPicPr>
        <p:blipFill rotWithShape="1">
          <a:blip r:embed="rId3">
            <a:alphaModFix amt="25000"/>
          </a:blip>
          <a:srcRect b="1380" l="12609" r="6247" t="54081"/>
          <a:stretch/>
        </p:blipFill>
        <p:spPr>
          <a:xfrm>
            <a:off x="0" y="483596"/>
            <a:ext cx="9144000" cy="4679003"/>
          </a:xfrm>
          <a:prstGeom prst="rect">
            <a:avLst/>
          </a:prstGeom>
          <a:noFill/>
          <a:ln>
            <a:noFill/>
          </a:ln>
        </p:spPr>
      </p:pic>
      <p:sp>
        <p:nvSpPr>
          <p:cNvPr id="287" name="Google Shape;287;p33"/>
          <p:cNvSpPr txBox="1"/>
          <p:nvPr>
            <p:ph type="title"/>
          </p:nvPr>
        </p:nvSpPr>
        <p:spPr>
          <a:xfrm>
            <a:off x="729450" y="480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88" name="Google Shape;288;p33"/>
          <p:cNvSpPr txBox="1"/>
          <p:nvPr>
            <p:ph idx="1" type="body"/>
          </p:nvPr>
        </p:nvSpPr>
        <p:spPr>
          <a:xfrm>
            <a:off x="729525" y="1469275"/>
            <a:ext cx="6058200" cy="2670900"/>
          </a:xfrm>
          <a:prstGeom prst="rect">
            <a:avLst/>
          </a:prstGeom>
        </p:spPr>
        <p:txBody>
          <a:bodyPr anchorCtr="0" anchor="t" bIns="91425" lIns="91425" spcFirstLastPara="1" rIns="91425" wrap="square" tIns="91425">
            <a:noAutofit/>
          </a:bodyPr>
          <a:lstStyle/>
          <a:p>
            <a:pPr indent="-311150" lvl="0" marL="457200" rtl="0" algn="just">
              <a:lnSpc>
                <a:spcPct val="150000"/>
              </a:lnSpc>
              <a:spcBef>
                <a:spcPts val="1000"/>
              </a:spcBef>
              <a:spcAft>
                <a:spcPts val="0"/>
              </a:spcAft>
              <a:buClr>
                <a:srgbClr val="000000"/>
              </a:buClr>
              <a:buSzPts val="1300"/>
              <a:buFont typeface="Open Sans"/>
              <a:buChar char="➢"/>
            </a:pPr>
            <a:r>
              <a:rPr b="1" lang="en-GB">
                <a:solidFill>
                  <a:srgbClr val="000000"/>
                </a:solidFill>
                <a:latin typeface="Open Sans"/>
                <a:ea typeface="Open Sans"/>
                <a:cs typeface="Open Sans"/>
                <a:sym typeface="Open Sans"/>
              </a:rPr>
              <a:t>The Learning Management System is an EdTech application</a:t>
            </a:r>
            <a:endParaRPr b="1">
              <a:solidFill>
                <a:srgbClr val="000000"/>
              </a:solidFill>
              <a:latin typeface="Open Sans"/>
              <a:ea typeface="Open Sans"/>
              <a:cs typeface="Open Sans"/>
              <a:sym typeface="Open Sans"/>
            </a:endParaRPr>
          </a:p>
          <a:p>
            <a:pPr indent="-311150" lvl="0" marL="457200" rtl="0" algn="just">
              <a:lnSpc>
                <a:spcPct val="150000"/>
              </a:lnSpc>
              <a:spcBef>
                <a:spcPts val="0"/>
              </a:spcBef>
              <a:spcAft>
                <a:spcPts val="0"/>
              </a:spcAft>
              <a:buClr>
                <a:srgbClr val="000000"/>
              </a:buClr>
              <a:buSzPts val="1300"/>
              <a:buFont typeface="Open Sans"/>
              <a:buChar char="➢"/>
            </a:pPr>
            <a:r>
              <a:rPr b="1" lang="en-GB">
                <a:solidFill>
                  <a:srgbClr val="000000"/>
                </a:solidFill>
                <a:latin typeface="Open Sans"/>
                <a:ea typeface="Open Sans"/>
                <a:cs typeface="Open Sans"/>
                <a:sym typeface="Open Sans"/>
              </a:rPr>
              <a:t>Provides an Interface between Educator and Educatee</a:t>
            </a:r>
            <a:endParaRPr b="1">
              <a:solidFill>
                <a:srgbClr val="000000"/>
              </a:solidFill>
              <a:latin typeface="Open Sans"/>
              <a:ea typeface="Open Sans"/>
              <a:cs typeface="Open Sans"/>
              <a:sym typeface="Open Sans"/>
            </a:endParaRPr>
          </a:p>
          <a:p>
            <a:pPr indent="-311150" lvl="0" marL="457200" rtl="0" algn="just">
              <a:lnSpc>
                <a:spcPct val="150000"/>
              </a:lnSpc>
              <a:spcBef>
                <a:spcPts val="0"/>
              </a:spcBef>
              <a:spcAft>
                <a:spcPts val="0"/>
              </a:spcAft>
              <a:buClr>
                <a:srgbClr val="000000"/>
              </a:buClr>
              <a:buSzPts val="1300"/>
              <a:buFont typeface="Open Sans"/>
              <a:buChar char="➢"/>
            </a:pPr>
            <a:r>
              <a:rPr b="1" lang="en-GB">
                <a:solidFill>
                  <a:srgbClr val="000000"/>
                </a:solidFill>
                <a:latin typeface="Open Sans"/>
                <a:ea typeface="Open Sans"/>
                <a:cs typeface="Open Sans"/>
                <a:sym typeface="Open Sans"/>
              </a:rPr>
              <a:t>Important </a:t>
            </a:r>
            <a:r>
              <a:rPr b="1" lang="en-GB">
                <a:solidFill>
                  <a:srgbClr val="000000"/>
                </a:solidFill>
                <a:latin typeface="Open Sans"/>
                <a:ea typeface="Open Sans"/>
                <a:cs typeface="Open Sans"/>
                <a:sym typeface="Open Sans"/>
              </a:rPr>
              <a:t>features</a:t>
            </a:r>
            <a:r>
              <a:rPr b="1" lang="en-GB">
                <a:solidFill>
                  <a:srgbClr val="000000"/>
                </a:solidFill>
                <a:latin typeface="Open Sans"/>
                <a:ea typeface="Open Sans"/>
                <a:cs typeface="Open Sans"/>
                <a:sym typeface="Open Sans"/>
              </a:rPr>
              <a:t>:</a:t>
            </a:r>
            <a:endParaRPr b="1">
              <a:solidFill>
                <a:srgbClr val="000000"/>
              </a:solidFill>
              <a:latin typeface="Open Sans"/>
              <a:ea typeface="Open Sans"/>
              <a:cs typeface="Open Sans"/>
              <a:sym typeface="Open Sans"/>
            </a:endParaRPr>
          </a:p>
          <a:p>
            <a:pPr indent="-298450" lvl="1" marL="914400" rtl="0" algn="just">
              <a:lnSpc>
                <a:spcPct val="150000"/>
              </a:lnSpc>
              <a:spcBef>
                <a:spcPts val="0"/>
              </a:spcBef>
              <a:spcAft>
                <a:spcPts val="0"/>
              </a:spcAft>
              <a:buClr>
                <a:srgbClr val="000000"/>
              </a:buClr>
              <a:buSzPts val="1100"/>
              <a:buFont typeface="Open Sans"/>
              <a:buChar char="○"/>
            </a:pPr>
            <a:r>
              <a:rPr b="1" lang="en-GB">
                <a:solidFill>
                  <a:srgbClr val="000000"/>
                </a:solidFill>
                <a:latin typeface="Open Sans"/>
                <a:ea typeface="Open Sans"/>
                <a:cs typeface="Open Sans"/>
                <a:sym typeface="Open Sans"/>
              </a:rPr>
              <a:t>Admin Control</a:t>
            </a:r>
            <a:endParaRPr b="1">
              <a:solidFill>
                <a:srgbClr val="000000"/>
              </a:solidFill>
              <a:latin typeface="Open Sans"/>
              <a:ea typeface="Open Sans"/>
              <a:cs typeface="Open Sans"/>
              <a:sym typeface="Open Sans"/>
            </a:endParaRPr>
          </a:p>
          <a:p>
            <a:pPr indent="-298450" lvl="1" marL="914400" rtl="0" algn="just">
              <a:lnSpc>
                <a:spcPct val="150000"/>
              </a:lnSpc>
              <a:spcBef>
                <a:spcPts val="0"/>
              </a:spcBef>
              <a:spcAft>
                <a:spcPts val="0"/>
              </a:spcAft>
              <a:buClr>
                <a:srgbClr val="000000"/>
              </a:buClr>
              <a:buSzPts val="1100"/>
              <a:buFont typeface="Open Sans"/>
              <a:buChar char="○"/>
            </a:pPr>
            <a:r>
              <a:rPr b="1" lang="en-GB">
                <a:solidFill>
                  <a:srgbClr val="000000"/>
                </a:solidFill>
                <a:latin typeface="Open Sans"/>
                <a:ea typeface="Open Sans"/>
                <a:cs typeface="Open Sans"/>
                <a:sym typeface="Open Sans"/>
              </a:rPr>
              <a:t>Content Sharing</a:t>
            </a:r>
            <a:endParaRPr b="1">
              <a:solidFill>
                <a:srgbClr val="000000"/>
              </a:solidFill>
              <a:latin typeface="Open Sans"/>
              <a:ea typeface="Open Sans"/>
              <a:cs typeface="Open Sans"/>
              <a:sym typeface="Open Sans"/>
            </a:endParaRPr>
          </a:p>
          <a:p>
            <a:pPr indent="-298450" lvl="1" marL="914400" rtl="0" algn="just">
              <a:lnSpc>
                <a:spcPct val="150000"/>
              </a:lnSpc>
              <a:spcBef>
                <a:spcPts val="0"/>
              </a:spcBef>
              <a:spcAft>
                <a:spcPts val="0"/>
              </a:spcAft>
              <a:buClr>
                <a:srgbClr val="000000"/>
              </a:buClr>
              <a:buSzPts val="1100"/>
              <a:buFont typeface="Open Sans"/>
              <a:buChar char="○"/>
            </a:pPr>
            <a:r>
              <a:rPr b="1" lang="en-GB">
                <a:solidFill>
                  <a:srgbClr val="000000"/>
                </a:solidFill>
                <a:latin typeface="Open Sans"/>
                <a:ea typeface="Open Sans"/>
                <a:cs typeface="Open Sans"/>
                <a:sym typeface="Open Sans"/>
              </a:rPr>
              <a:t>Assignments- Grade </a:t>
            </a:r>
            <a:r>
              <a:rPr b="1" lang="en-GB">
                <a:solidFill>
                  <a:srgbClr val="000000"/>
                </a:solidFill>
                <a:latin typeface="Open Sans"/>
                <a:ea typeface="Open Sans"/>
                <a:cs typeface="Open Sans"/>
                <a:sym typeface="Open Sans"/>
              </a:rPr>
              <a:t>maintenance</a:t>
            </a:r>
            <a:endParaRPr b="1">
              <a:solidFill>
                <a:srgbClr val="000000"/>
              </a:solidFill>
              <a:latin typeface="Open Sans"/>
              <a:ea typeface="Open Sans"/>
              <a:cs typeface="Open Sans"/>
              <a:sym typeface="Open Sans"/>
            </a:endParaRPr>
          </a:p>
          <a:p>
            <a:pPr indent="-298450" lvl="1" marL="914400" rtl="0" algn="just">
              <a:lnSpc>
                <a:spcPct val="150000"/>
              </a:lnSpc>
              <a:spcBef>
                <a:spcPts val="0"/>
              </a:spcBef>
              <a:spcAft>
                <a:spcPts val="0"/>
              </a:spcAft>
              <a:buClr>
                <a:srgbClr val="000000"/>
              </a:buClr>
              <a:buSzPts val="1100"/>
              <a:buFont typeface="Open Sans"/>
              <a:buChar char="○"/>
            </a:pPr>
            <a:r>
              <a:rPr b="1" lang="en-GB">
                <a:solidFill>
                  <a:srgbClr val="000000"/>
                </a:solidFill>
                <a:latin typeface="Open Sans"/>
                <a:ea typeface="Open Sans"/>
                <a:cs typeface="Open Sans"/>
                <a:sym typeface="Open Sans"/>
              </a:rPr>
              <a:t>Discussion forum</a:t>
            </a:r>
            <a:endParaRPr b="1">
              <a:solidFill>
                <a:srgbClr val="000000"/>
              </a:solidFill>
              <a:latin typeface="Open Sans"/>
              <a:ea typeface="Open Sans"/>
              <a:cs typeface="Open Sans"/>
              <a:sym typeface="Open Sans"/>
            </a:endParaRPr>
          </a:p>
          <a:p>
            <a:pPr indent="-298450" lvl="1" marL="914400" rtl="0" algn="just">
              <a:lnSpc>
                <a:spcPct val="150000"/>
              </a:lnSpc>
              <a:spcBef>
                <a:spcPts val="0"/>
              </a:spcBef>
              <a:spcAft>
                <a:spcPts val="0"/>
              </a:spcAft>
              <a:buClr>
                <a:srgbClr val="000000"/>
              </a:buClr>
              <a:buSzPts val="1100"/>
              <a:buFont typeface="Open Sans"/>
              <a:buChar char="○"/>
            </a:pPr>
            <a:r>
              <a:rPr b="1" lang="en-GB">
                <a:solidFill>
                  <a:srgbClr val="000000"/>
                </a:solidFill>
                <a:latin typeface="Open Sans"/>
                <a:ea typeface="Open Sans"/>
                <a:cs typeface="Open Sans"/>
                <a:sym typeface="Open Sans"/>
              </a:rPr>
              <a:t>Notification</a:t>
            </a:r>
            <a:endParaRPr b="1">
              <a:solidFill>
                <a:srgbClr val="000000"/>
              </a:solidFill>
              <a:latin typeface="Open Sans"/>
              <a:ea typeface="Open Sans"/>
              <a:cs typeface="Open Sans"/>
              <a:sym typeface="Open Sans"/>
            </a:endParaRPr>
          </a:p>
          <a:p>
            <a:pPr indent="-311150" lvl="0" marL="457200" rtl="0" algn="just">
              <a:lnSpc>
                <a:spcPct val="150000"/>
              </a:lnSpc>
              <a:spcBef>
                <a:spcPts val="0"/>
              </a:spcBef>
              <a:spcAft>
                <a:spcPts val="0"/>
              </a:spcAft>
              <a:buClr>
                <a:srgbClr val="000000"/>
              </a:buClr>
              <a:buSzPts val="1300"/>
              <a:buFont typeface="Open Sans"/>
              <a:buChar char="➢"/>
            </a:pPr>
            <a:r>
              <a:rPr b="1" lang="en-GB">
                <a:solidFill>
                  <a:srgbClr val="000000"/>
                </a:solidFill>
                <a:latin typeface="Open Sans"/>
                <a:ea typeface="Open Sans"/>
                <a:cs typeface="Open Sans"/>
                <a:sym typeface="Open Sans"/>
              </a:rPr>
              <a:t>Built using Python Flask</a:t>
            </a:r>
            <a:endParaRPr b="1">
              <a:solidFill>
                <a:srgbClr val="000000"/>
              </a:solidFill>
              <a:latin typeface="Open Sans"/>
              <a:ea typeface="Open Sans"/>
              <a:cs typeface="Open Sans"/>
              <a:sym typeface="Open Sans"/>
            </a:endParaRPr>
          </a:p>
          <a:p>
            <a:pPr indent="-311150" lvl="0" marL="457200" rtl="0" algn="just">
              <a:lnSpc>
                <a:spcPct val="150000"/>
              </a:lnSpc>
              <a:spcBef>
                <a:spcPts val="0"/>
              </a:spcBef>
              <a:spcAft>
                <a:spcPts val="0"/>
              </a:spcAft>
              <a:buClr>
                <a:srgbClr val="000000"/>
              </a:buClr>
              <a:buSzPts val="1300"/>
              <a:buFont typeface="Open Sans"/>
              <a:buChar char="➢"/>
            </a:pPr>
            <a:r>
              <a:rPr b="1" lang="en-GB">
                <a:solidFill>
                  <a:srgbClr val="000000"/>
                </a:solidFill>
                <a:latin typeface="Open Sans"/>
                <a:ea typeface="Open Sans"/>
                <a:cs typeface="Open Sans"/>
                <a:sym typeface="Open Sans"/>
              </a:rPr>
              <a:t>Development Model: Iterative and Incremental</a:t>
            </a:r>
            <a:endParaRPr b="1">
              <a:solidFill>
                <a:srgbClr val="000000"/>
              </a:solidFill>
              <a:latin typeface="Open Sans"/>
              <a:ea typeface="Open Sans"/>
              <a:cs typeface="Open Sans"/>
              <a:sym typeface="Open Sans"/>
            </a:endParaRPr>
          </a:p>
          <a:p>
            <a:pPr indent="0" lvl="0" marL="457200" rtl="0" algn="just">
              <a:lnSpc>
                <a:spcPct val="150000"/>
              </a:lnSpc>
              <a:spcBef>
                <a:spcPts val="1000"/>
              </a:spcBef>
              <a:spcAft>
                <a:spcPts val="0"/>
              </a:spcAft>
              <a:buNone/>
            </a:pPr>
            <a:r>
              <a:t/>
            </a:r>
            <a:endParaRPr b="1">
              <a:solidFill>
                <a:srgbClr val="000000"/>
              </a:solidFill>
              <a:latin typeface="Open Sans"/>
              <a:ea typeface="Open Sans"/>
              <a:cs typeface="Open Sans"/>
              <a:sym typeface="Open Sans"/>
            </a:endParaRPr>
          </a:p>
        </p:txBody>
      </p:sp>
      <p:sp>
        <p:nvSpPr>
          <p:cNvPr id="289" name="Google Shape;289;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3D57"/>
        </a:solidFill>
      </p:bgPr>
    </p:bg>
    <p:spTree>
      <p:nvGrpSpPr>
        <p:cNvPr id="293" name="Shape 293"/>
        <p:cNvGrpSpPr/>
        <p:nvPr/>
      </p:nvGrpSpPr>
      <p:grpSpPr>
        <a:xfrm>
          <a:off x="0" y="0"/>
          <a:ext cx="0" cy="0"/>
          <a:chOff x="0" y="0"/>
          <a:chExt cx="0" cy="0"/>
        </a:xfrm>
      </p:grpSpPr>
      <p:sp>
        <p:nvSpPr>
          <p:cNvPr id="294" name="Google Shape;294;p34"/>
          <p:cNvSpPr/>
          <p:nvPr/>
        </p:nvSpPr>
        <p:spPr>
          <a:xfrm rot="-2212124">
            <a:off x="-768314" y="-1688720"/>
            <a:ext cx="2945580" cy="2944920"/>
          </a:xfrm>
          <a:prstGeom prst="rect">
            <a:avLst/>
          </a:prstGeom>
          <a:solidFill>
            <a:srgbClr val="97BCC7"/>
          </a:solidFill>
          <a:ln>
            <a:noFill/>
          </a:ln>
        </p:spPr>
        <p:txBody>
          <a:bodyPr anchorCtr="0" anchor="ctr" bIns="78575" lIns="78575" spcFirstLastPara="1" rIns="78575" wrap="square" tIns="78575">
            <a:noAutofit/>
          </a:bodyPr>
          <a:lstStyle/>
          <a:p>
            <a:pPr indent="0" lvl="0" marL="0" rtl="0" algn="l">
              <a:spcBef>
                <a:spcPts val="0"/>
              </a:spcBef>
              <a:spcAft>
                <a:spcPts val="0"/>
              </a:spcAft>
              <a:buNone/>
            </a:pPr>
            <a:r>
              <a:t/>
            </a:r>
            <a:endParaRPr/>
          </a:p>
        </p:txBody>
      </p:sp>
      <p:sp>
        <p:nvSpPr>
          <p:cNvPr id="295" name="Google Shape;295;p34"/>
          <p:cNvSpPr/>
          <p:nvPr/>
        </p:nvSpPr>
        <p:spPr>
          <a:xfrm rot="-2212124">
            <a:off x="1070649" y="541317"/>
            <a:ext cx="2945580" cy="22080"/>
          </a:xfrm>
          <a:prstGeom prst="rect">
            <a:avLst/>
          </a:prstGeom>
          <a:solidFill>
            <a:srgbClr val="F8FBFD"/>
          </a:solidFill>
          <a:ln>
            <a:noFill/>
          </a:ln>
        </p:spPr>
        <p:txBody>
          <a:bodyPr anchorCtr="0" anchor="ctr" bIns="78575" lIns="78575" spcFirstLastPara="1" rIns="78575" wrap="square" tIns="78575">
            <a:noAutofit/>
          </a:bodyPr>
          <a:lstStyle/>
          <a:p>
            <a:pPr indent="0" lvl="0" marL="0" rtl="0" algn="l">
              <a:spcBef>
                <a:spcPts val="0"/>
              </a:spcBef>
              <a:spcAft>
                <a:spcPts val="0"/>
              </a:spcAft>
              <a:buNone/>
            </a:pPr>
            <a:r>
              <a:t/>
            </a:r>
            <a:endParaRPr/>
          </a:p>
        </p:txBody>
      </p:sp>
      <p:sp>
        <p:nvSpPr>
          <p:cNvPr id="296" name="Google Shape;296;p34"/>
          <p:cNvSpPr/>
          <p:nvPr/>
        </p:nvSpPr>
        <p:spPr>
          <a:xfrm rot="-2212194">
            <a:off x="9260700" y="4462856"/>
            <a:ext cx="19500" cy="1582500"/>
          </a:xfrm>
          <a:prstGeom prst="rect">
            <a:avLst/>
          </a:prstGeom>
          <a:solidFill>
            <a:srgbClr val="97BCC7"/>
          </a:solidFill>
          <a:ln>
            <a:noFill/>
          </a:ln>
        </p:spPr>
        <p:txBody>
          <a:bodyPr anchorCtr="0" anchor="ctr" bIns="78575" lIns="78575" spcFirstLastPara="1" rIns="78575" wrap="square" tIns="78575">
            <a:noAutofit/>
          </a:bodyPr>
          <a:lstStyle/>
          <a:p>
            <a:pPr indent="0" lvl="0" marL="0" rtl="0" algn="l">
              <a:spcBef>
                <a:spcPts val="0"/>
              </a:spcBef>
              <a:spcAft>
                <a:spcPts val="0"/>
              </a:spcAft>
              <a:buNone/>
            </a:pPr>
            <a:r>
              <a:t/>
            </a:r>
            <a:endParaRPr/>
          </a:p>
        </p:txBody>
      </p:sp>
      <p:sp>
        <p:nvSpPr>
          <p:cNvPr id="297" name="Google Shape;297;p34"/>
          <p:cNvSpPr txBox="1"/>
          <p:nvPr/>
        </p:nvSpPr>
        <p:spPr>
          <a:xfrm>
            <a:off x="554379" y="2287051"/>
            <a:ext cx="3809700" cy="569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GB" sz="3700">
                <a:solidFill>
                  <a:srgbClr val="F8FBFD"/>
                </a:solidFill>
                <a:latin typeface="Montserrat"/>
                <a:ea typeface="Montserrat"/>
                <a:cs typeface="Montserrat"/>
                <a:sym typeface="Montserrat"/>
              </a:rPr>
              <a:t>Why Flask?</a:t>
            </a:r>
            <a:endParaRPr sz="1200"/>
          </a:p>
        </p:txBody>
      </p:sp>
      <p:sp>
        <p:nvSpPr>
          <p:cNvPr id="298" name="Google Shape;298;p34"/>
          <p:cNvSpPr/>
          <p:nvPr/>
        </p:nvSpPr>
        <p:spPr>
          <a:xfrm rot="-2212381">
            <a:off x="8959590" y="4034135"/>
            <a:ext cx="1099920" cy="1099920"/>
          </a:xfrm>
          <a:prstGeom prst="rect">
            <a:avLst/>
          </a:prstGeom>
          <a:solidFill>
            <a:srgbClr val="F8FBFD"/>
          </a:solidFill>
          <a:ln>
            <a:noFill/>
          </a:ln>
        </p:spPr>
        <p:txBody>
          <a:bodyPr anchorCtr="0" anchor="ctr" bIns="78575" lIns="78575" spcFirstLastPara="1" rIns="78575" wrap="square" tIns="78575">
            <a:noAutofit/>
          </a:bodyPr>
          <a:lstStyle/>
          <a:p>
            <a:pPr indent="0" lvl="0" marL="0" rtl="0" algn="l">
              <a:spcBef>
                <a:spcPts val="0"/>
              </a:spcBef>
              <a:spcAft>
                <a:spcPts val="0"/>
              </a:spcAft>
              <a:buNone/>
            </a:pPr>
            <a:r>
              <a:t/>
            </a:r>
            <a:endParaRPr/>
          </a:p>
        </p:txBody>
      </p:sp>
      <p:sp>
        <p:nvSpPr>
          <p:cNvPr id="299" name="Google Shape;299;p34"/>
          <p:cNvSpPr txBox="1"/>
          <p:nvPr/>
        </p:nvSpPr>
        <p:spPr>
          <a:xfrm>
            <a:off x="5823473" y="139782"/>
            <a:ext cx="2249400" cy="1848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t/>
            </a:r>
            <a:endParaRPr sz="1200"/>
          </a:p>
        </p:txBody>
      </p:sp>
      <p:sp>
        <p:nvSpPr>
          <p:cNvPr id="300" name="Google Shape;300;p34"/>
          <p:cNvSpPr txBox="1"/>
          <p:nvPr/>
        </p:nvSpPr>
        <p:spPr>
          <a:xfrm>
            <a:off x="5703298" y="800766"/>
            <a:ext cx="2249400" cy="5310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GB" sz="1500">
                <a:solidFill>
                  <a:srgbClr val="F8FBFD"/>
                </a:solidFill>
                <a:latin typeface="Montserrat Light"/>
                <a:ea typeface="Montserrat Light"/>
                <a:cs typeface="Montserrat Light"/>
                <a:sym typeface="Montserrat Light"/>
              </a:rPr>
              <a:t>Simple to use</a:t>
            </a:r>
            <a:br>
              <a:rPr lang="en-GB" sz="1500">
                <a:solidFill>
                  <a:srgbClr val="F8FBFD"/>
                </a:solidFill>
                <a:latin typeface="Montserrat Light"/>
                <a:ea typeface="Montserrat Light"/>
                <a:cs typeface="Montserrat Light"/>
                <a:sym typeface="Montserrat Light"/>
              </a:rPr>
            </a:br>
            <a:r>
              <a:rPr i="1" lang="en-GB" sz="1200">
                <a:solidFill>
                  <a:srgbClr val="F8FBFD"/>
                </a:solidFill>
                <a:latin typeface="Montserrat Light"/>
                <a:ea typeface="Montserrat Light"/>
                <a:cs typeface="Montserrat Light"/>
                <a:sym typeface="Montserrat Light"/>
              </a:rPr>
              <a:t>But not limited functionality</a:t>
            </a:r>
            <a:endParaRPr i="1" sz="900"/>
          </a:p>
        </p:txBody>
      </p:sp>
      <p:sp>
        <p:nvSpPr>
          <p:cNvPr id="301" name="Google Shape;301;p34"/>
          <p:cNvSpPr txBox="1"/>
          <p:nvPr/>
        </p:nvSpPr>
        <p:spPr>
          <a:xfrm>
            <a:off x="5663198" y="1680675"/>
            <a:ext cx="2249400" cy="2310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GB" sz="1500">
                <a:solidFill>
                  <a:srgbClr val="F8FBFD"/>
                </a:solidFill>
                <a:latin typeface="Montserrat Light"/>
                <a:ea typeface="Montserrat Light"/>
                <a:cs typeface="Montserrat Light"/>
                <a:sym typeface="Montserrat Light"/>
              </a:rPr>
              <a:t>Flask vs Hibernate</a:t>
            </a:r>
            <a:endParaRPr sz="1200"/>
          </a:p>
        </p:txBody>
      </p:sp>
      <p:sp>
        <p:nvSpPr>
          <p:cNvPr id="302" name="Google Shape;302;p34"/>
          <p:cNvSpPr txBox="1"/>
          <p:nvPr/>
        </p:nvSpPr>
        <p:spPr>
          <a:xfrm>
            <a:off x="5663198" y="2260584"/>
            <a:ext cx="2249400" cy="16392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GB" sz="1500">
                <a:solidFill>
                  <a:srgbClr val="F8FBFD"/>
                </a:solidFill>
                <a:latin typeface="Montserrat Light"/>
                <a:ea typeface="Montserrat Light"/>
                <a:cs typeface="Montserrat Light"/>
                <a:sym typeface="Montserrat Light"/>
              </a:rPr>
              <a:t>Flask vs Django</a:t>
            </a:r>
            <a:endParaRPr sz="1500">
              <a:solidFill>
                <a:srgbClr val="F8FBFD"/>
              </a:solidFill>
              <a:latin typeface="Montserrat Light"/>
              <a:ea typeface="Montserrat Light"/>
              <a:cs typeface="Montserrat Light"/>
              <a:sym typeface="Montserrat Light"/>
            </a:endParaRPr>
          </a:p>
          <a:p>
            <a:pPr indent="-304800" lvl="0" marL="457200" marR="0" rtl="0" algn="l">
              <a:lnSpc>
                <a:spcPct val="150000"/>
              </a:lnSpc>
              <a:spcBef>
                <a:spcPts val="0"/>
              </a:spcBef>
              <a:spcAft>
                <a:spcPts val="0"/>
              </a:spcAft>
              <a:buClr>
                <a:srgbClr val="F8FBFD"/>
              </a:buClr>
              <a:buSzPts val="1200"/>
              <a:buFont typeface="Montserrat Light"/>
              <a:buChar char="●"/>
            </a:pPr>
            <a:r>
              <a:rPr i="1" lang="en-GB" sz="1200">
                <a:solidFill>
                  <a:srgbClr val="F8FBFD"/>
                </a:solidFill>
                <a:latin typeface="Montserrat Light"/>
                <a:ea typeface="Montserrat Light"/>
                <a:cs typeface="Montserrat Light"/>
                <a:sym typeface="Montserrat Light"/>
              </a:rPr>
              <a:t>Rapid development</a:t>
            </a:r>
            <a:endParaRPr i="1" sz="1200">
              <a:solidFill>
                <a:srgbClr val="F8FBFD"/>
              </a:solidFill>
              <a:latin typeface="Montserrat Light"/>
              <a:ea typeface="Montserrat Light"/>
              <a:cs typeface="Montserrat Light"/>
              <a:sym typeface="Montserrat Light"/>
            </a:endParaRPr>
          </a:p>
          <a:p>
            <a:pPr indent="-304800" lvl="0" marL="457200" marR="0" rtl="0" algn="l">
              <a:lnSpc>
                <a:spcPct val="150000"/>
              </a:lnSpc>
              <a:spcBef>
                <a:spcPts val="0"/>
              </a:spcBef>
              <a:spcAft>
                <a:spcPts val="0"/>
              </a:spcAft>
              <a:buClr>
                <a:srgbClr val="F8FBFD"/>
              </a:buClr>
              <a:buSzPts val="1200"/>
              <a:buFont typeface="Montserrat Light"/>
              <a:buChar char="●"/>
            </a:pPr>
            <a:r>
              <a:rPr i="1" lang="en-GB" sz="1200">
                <a:solidFill>
                  <a:srgbClr val="F8FBFD"/>
                </a:solidFill>
                <a:latin typeface="Montserrat Light"/>
                <a:ea typeface="Montserrat Light"/>
                <a:cs typeface="Montserrat Light"/>
                <a:sym typeface="Montserrat Light"/>
              </a:rPr>
              <a:t>Diversified working over Monolithic working style</a:t>
            </a:r>
            <a:endParaRPr i="1" sz="1200">
              <a:solidFill>
                <a:srgbClr val="F8FBFD"/>
              </a:solidFill>
              <a:latin typeface="Montserrat Light"/>
              <a:ea typeface="Montserrat Light"/>
              <a:cs typeface="Montserrat Light"/>
              <a:sym typeface="Montserrat Light"/>
            </a:endParaRPr>
          </a:p>
          <a:p>
            <a:pPr indent="0" lvl="0" marL="0" marR="0" rtl="0" algn="l">
              <a:lnSpc>
                <a:spcPct val="150000"/>
              </a:lnSpc>
              <a:spcBef>
                <a:spcPts val="0"/>
              </a:spcBef>
              <a:spcAft>
                <a:spcPts val="0"/>
              </a:spcAft>
              <a:buNone/>
            </a:pPr>
            <a:r>
              <a:t/>
            </a:r>
            <a:endParaRPr i="1" sz="1200">
              <a:solidFill>
                <a:srgbClr val="F8FBFD"/>
              </a:solidFill>
              <a:latin typeface="Montserrat Light"/>
              <a:ea typeface="Montserrat Light"/>
              <a:cs typeface="Montserrat Light"/>
              <a:sym typeface="Montserrat Light"/>
            </a:endParaRPr>
          </a:p>
        </p:txBody>
      </p:sp>
      <p:sp>
        <p:nvSpPr>
          <p:cNvPr id="303" name="Google Shape;303;p34"/>
          <p:cNvSpPr txBox="1"/>
          <p:nvPr/>
        </p:nvSpPr>
        <p:spPr>
          <a:xfrm>
            <a:off x="5703298" y="3908368"/>
            <a:ext cx="2249400" cy="2310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GB" sz="1500">
                <a:solidFill>
                  <a:srgbClr val="F8FBFD"/>
                </a:solidFill>
                <a:latin typeface="Montserrat Light"/>
                <a:ea typeface="Montserrat Light"/>
                <a:cs typeface="Montserrat Light"/>
                <a:sym typeface="Montserrat Light"/>
              </a:rPr>
              <a:t>Easy to learn</a:t>
            </a:r>
            <a:endParaRPr sz="1200"/>
          </a:p>
        </p:txBody>
      </p:sp>
      <p:pic>
        <p:nvPicPr>
          <p:cNvPr id="304" name="Google Shape;304;p34"/>
          <p:cNvPicPr preferRelativeResize="0"/>
          <p:nvPr/>
        </p:nvPicPr>
        <p:blipFill rotWithShape="1">
          <a:blip r:embed="rId3">
            <a:alphaModFix/>
          </a:blip>
          <a:srcRect b="0" l="0" r="0" t="0"/>
          <a:stretch/>
        </p:blipFill>
        <p:spPr>
          <a:xfrm>
            <a:off x="5123029" y="248091"/>
            <a:ext cx="286281" cy="297732"/>
          </a:xfrm>
          <a:prstGeom prst="rect">
            <a:avLst/>
          </a:prstGeom>
          <a:noFill/>
          <a:ln>
            <a:noFill/>
          </a:ln>
        </p:spPr>
      </p:pic>
      <p:pic>
        <p:nvPicPr>
          <p:cNvPr id="305" name="Google Shape;305;p34"/>
          <p:cNvPicPr preferRelativeResize="0"/>
          <p:nvPr/>
        </p:nvPicPr>
        <p:blipFill rotWithShape="1">
          <a:blip r:embed="rId4">
            <a:alphaModFix/>
          </a:blip>
          <a:srcRect b="0" l="0" r="0" t="0"/>
          <a:stretch/>
        </p:blipFill>
        <p:spPr>
          <a:xfrm>
            <a:off x="5123029" y="873900"/>
            <a:ext cx="286281" cy="297732"/>
          </a:xfrm>
          <a:prstGeom prst="rect">
            <a:avLst/>
          </a:prstGeom>
          <a:noFill/>
          <a:ln>
            <a:noFill/>
          </a:ln>
        </p:spPr>
      </p:pic>
      <p:pic>
        <p:nvPicPr>
          <p:cNvPr id="306" name="Google Shape;306;p34"/>
          <p:cNvPicPr preferRelativeResize="0"/>
          <p:nvPr/>
        </p:nvPicPr>
        <p:blipFill rotWithShape="1">
          <a:blip r:embed="rId5">
            <a:alphaModFix/>
          </a:blip>
          <a:srcRect b="0" l="0" r="0" t="0"/>
          <a:stretch/>
        </p:blipFill>
        <p:spPr>
          <a:xfrm>
            <a:off x="5094629" y="1647309"/>
            <a:ext cx="286281" cy="297732"/>
          </a:xfrm>
          <a:prstGeom prst="rect">
            <a:avLst/>
          </a:prstGeom>
          <a:noFill/>
          <a:ln>
            <a:noFill/>
          </a:ln>
        </p:spPr>
      </p:pic>
      <p:pic>
        <p:nvPicPr>
          <p:cNvPr id="307" name="Google Shape;307;p34"/>
          <p:cNvPicPr preferRelativeResize="0"/>
          <p:nvPr/>
        </p:nvPicPr>
        <p:blipFill rotWithShape="1">
          <a:blip r:embed="rId6">
            <a:alphaModFix/>
          </a:blip>
          <a:srcRect b="0" l="0" r="0" t="0"/>
          <a:stretch/>
        </p:blipFill>
        <p:spPr>
          <a:xfrm>
            <a:off x="5094629" y="2297968"/>
            <a:ext cx="286281" cy="297732"/>
          </a:xfrm>
          <a:prstGeom prst="rect">
            <a:avLst/>
          </a:prstGeom>
          <a:noFill/>
          <a:ln>
            <a:noFill/>
          </a:ln>
        </p:spPr>
      </p:pic>
      <p:pic>
        <p:nvPicPr>
          <p:cNvPr id="308" name="Google Shape;308;p34"/>
          <p:cNvPicPr preferRelativeResize="0"/>
          <p:nvPr/>
        </p:nvPicPr>
        <p:blipFill rotWithShape="1">
          <a:blip r:embed="rId7">
            <a:alphaModFix/>
          </a:blip>
          <a:srcRect b="0" l="0" r="0" t="0"/>
          <a:stretch/>
        </p:blipFill>
        <p:spPr>
          <a:xfrm>
            <a:off x="5094629" y="3841652"/>
            <a:ext cx="286281" cy="297732"/>
          </a:xfrm>
          <a:prstGeom prst="rect">
            <a:avLst/>
          </a:prstGeom>
          <a:noFill/>
          <a:ln>
            <a:noFill/>
          </a:ln>
        </p:spPr>
      </p:pic>
      <p:sp>
        <p:nvSpPr>
          <p:cNvPr id="309" name="Google Shape;309;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10" name="Google Shape;310;p34"/>
          <p:cNvPicPr preferRelativeResize="0"/>
          <p:nvPr/>
        </p:nvPicPr>
        <p:blipFill>
          <a:blip r:embed="rId8">
            <a:alphaModFix/>
          </a:blip>
          <a:stretch>
            <a:fillRect/>
          </a:stretch>
        </p:blipFill>
        <p:spPr>
          <a:xfrm>
            <a:off x="3831050" y="2233350"/>
            <a:ext cx="5312950" cy="1395750"/>
          </a:xfrm>
          <a:prstGeom prst="rect">
            <a:avLst/>
          </a:prstGeom>
          <a:noFill/>
          <a:ln>
            <a:noFill/>
          </a:ln>
        </p:spPr>
      </p:pic>
      <p:sp>
        <p:nvSpPr>
          <p:cNvPr id="311" name="Google Shape;311;p34"/>
          <p:cNvSpPr txBox="1"/>
          <p:nvPr/>
        </p:nvSpPr>
        <p:spPr>
          <a:xfrm>
            <a:off x="5703298" y="292191"/>
            <a:ext cx="2249400" cy="2310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GB" sz="1500">
                <a:solidFill>
                  <a:srgbClr val="F8FBFD"/>
                </a:solidFill>
                <a:latin typeface="Montserrat Light"/>
                <a:ea typeface="Montserrat Light"/>
                <a:cs typeface="Montserrat Light"/>
                <a:sym typeface="Montserrat Light"/>
              </a:rPr>
              <a:t>Lightweight</a:t>
            </a:r>
            <a:endParaRPr sz="1200"/>
          </a:p>
        </p:txBody>
      </p:sp>
      <p:pic>
        <p:nvPicPr>
          <p:cNvPr id="312" name="Google Shape;312;p34"/>
          <p:cNvPicPr preferRelativeResize="0"/>
          <p:nvPr/>
        </p:nvPicPr>
        <p:blipFill>
          <a:blip r:embed="rId9">
            <a:alphaModFix/>
          </a:blip>
          <a:stretch>
            <a:fillRect/>
          </a:stretch>
        </p:blipFill>
        <p:spPr>
          <a:xfrm>
            <a:off x="1739924" y="3142304"/>
            <a:ext cx="474400" cy="486799"/>
          </a:xfrm>
          <a:prstGeom prst="rect">
            <a:avLst/>
          </a:prstGeom>
          <a:noFill/>
          <a:ln>
            <a:noFill/>
          </a:ln>
        </p:spPr>
      </p:pic>
      <p:pic>
        <p:nvPicPr>
          <p:cNvPr id="313" name="Google Shape;313;p34"/>
          <p:cNvPicPr preferRelativeResize="0"/>
          <p:nvPr/>
        </p:nvPicPr>
        <p:blipFill>
          <a:blip r:embed="rId10">
            <a:alphaModFix/>
          </a:blip>
          <a:stretch>
            <a:fillRect/>
          </a:stretch>
        </p:blipFill>
        <p:spPr>
          <a:xfrm>
            <a:off x="2539475" y="3151200"/>
            <a:ext cx="474400" cy="477900"/>
          </a:xfrm>
          <a:prstGeom prst="rect">
            <a:avLst/>
          </a:prstGeom>
          <a:noFill/>
          <a:ln>
            <a:noFill/>
          </a:ln>
        </p:spPr>
      </p:pic>
      <p:pic>
        <p:nvPicPr>
          <p:cNvPr id="314" name="Google Shape;314;p34"/>
          <p:cNvPicPr preferRelativeResize="0"/>
          <p:nvPr/>
        </p:nvPicPr>
        <p:blipFill>
          <a:blip r:embed="rId11">
            <a:alphaModFix/>
          </a:blip>
          <a:stretch>
            <a:fillRect/>
          </a:stretch>
        </p:blipFill>
        <p:spPr>
          <a:xfrm>
            <a:off x="1356350" y="3798175"/>
            <a:ext cx="474400" cy="435786"/>
          </a:xfrm>
          <a:prstGeom prst="rect">
            <a:avLst/>
          </a:prstGeom>
          <a:noFill/>
          <a:ln>
            <a:noFill/>
          </a:ln>
        </p:spPr>
      </p:pic>
      <p:pic>
        <p:nvPicPr>
          <p:cNvPr id="315" name="Google Shape;315;p34"/>
          <p:cNvPicPr preferRelativeResize="0"/>
          <p:nvPr/>
        </p:nvPicPr>
        <p:blipFill rotWithShape="1">
          <a:blip r:embed="rId12">
            <a:alphaModFix/>
          </a:blip>
          <a:srcRect b="0" l="30094" r="0" t="6855"/>
          <a:stretch/>
        </p:blipFill>
        <p:spPr>
          <a:xfrm>
            <a:off x="1936900" y="3798175"/>
            <a:ext cx="548700" cy="435775"/>
          </a:xfrm>
          <a:prstGeom prst="rect">
            <a:avLst/>
          </a:prstGeom>
          <a:noFill/>
          <a:ln>
            <a:noFill/>
          </a:ln>
        </p:spPr>
      </p:pic>
      <p:pic>
        <p:nvPicPr>
          <p:cNvPr id="316" name="Google Shape;316;p34"/>
          <p:cNvPicPr preferRelativeResize="0"/>
          <p:nvPr/>
        </p:nvPicPr>
        <p:blipFill>
          <a:blip r:embed="rId13">
            <a:alphaModFix/>
          </a:blip>
          <a:stretch>
            <a:fillRect/>
          </a:stretch>
        </p:blipFill>
        <p:spPr>
          <a:xfrm>
            <a:off x="2618773" y="3777100"/>
            <a:ext cx="766327" cy="477924"/>
          </a:xfrm>
          <a:prstGeom prst="rect">
            <a:avLst/>
          </a:prstGeom>
          <a:noFill/>
          <a:ln>
            <a:noFill/>
          </a:ln>
        </p:spPr>
      </p:pic>
      <p:pic>
        <p:nvPicPr>
          <p:cNvPr id="317" name="Google Shape;317;p34"/>
          <p:cNvPicPr preferRelativeResize="0"/>
          <p:nvPr/>
        </p:nvPicPr>
        <p:blipFill>
          <a:blip r:embed="rId14">
            <a:alphaModFix/>
          </a:blip>
          <a:stretch>
            <a:fillRect/>
          </a:stretch>
        </p:blipFill>
        <p:spPr>
          <a:xfrm>
            <a:off x="1990774" y="4403024"/>
            <a:ext cx="548700" cy="45129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700"/>
                                        <p:tgtEl>
                                          <p:spTgt spid="310"/>
                                        </p:tgtEl>
                                      </p:cBhvr>
                                    </p:animEffect>
                                    <p:set>
                                      <p:cBhvr>
                                        <p:cTn dur="1" fill="hold">
                                          <p:stCondLst>
                                            <p:cond delay="700"/>
                                          </p:stCondLst>
                                        </p:cTn>
                                        <p:tgtEl>
                                          <p:spTgt spid="31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par>
                                <p:cTn fill="hold" nodeType="with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par>
                                <p:cTn fill="hold" nodeType="with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5"/>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LMS has</a:t>
            </a:r>
            <a:endParaRPr/>
          </a:p>
          <a:p>
            <a:pPr indent="0" lvl="0" marL="0" rtl="0" algn="l">
              <a:spcBef>
                <a:spcPts val="1600"/>
              </a:spcBef>
              <a:spcAft>
                <a:spcPts val="1600"/>
              </a:spcAft>
              <a:buNone/>
            </a:pPr>
            <a:r>
              <a:rPr lang="en-GB"/>
              <a:t>Three Roles</a:t>
            </a:r>
            <a:endParaRPr/>
          </a:p>
        </p:txBody>
      </p:sp>
      <p:sp>
        <p:nvSpPr>
          <p:cNvPr id="323" name="Google Shape;323;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24" name="Google Shape;324;p35"/>
          <p:cNvPicPr preferRelativeResize="0"/>
          <p:nvPr/>
        </p:nvPicPr>
        <p:blipFill>
          <a:blip r:embed="rId3">
            <a:alphaModFix/>
          </a:blip>
          <a:stretch>
            <a:fillRect/>
          </a:stretch>
        </p:blipFill>
        <p:spPr>
          <a:xfrm>
            <a:off x="469000" y="1032688"/>
            <a:ext cx="6567850" cy="3439775"/>
          </a:xfrm>
          <a:prstGeom prst="rect">
            <a:avLst/>
          </a:prstGeom>
          <a:noFill/>
          <a:ln>
            <a:noFill/>
          </a:ln>
        </p:spPr>
      </p:pic>
      <p:sp>
        <p:nvSpPr>
          <p:cNvPr id="325" name="Google Shape;325;p35"/>
          <p:cNvSpPr txBox="1"/>
          <p:nvPr/>
        </p:nvSpPr>
        <p:spPr>
          <a:xfrm>
            <a:off x="7269275" y="772350"/>
            <a:ext cx="11682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Lato"/>
                <a:ea typeface="Lato"/>
                <a:cs typeface="Lato"/>
                <a:sym typeface="Lato"/>
              </a:rPr>
              <a:t>Use Case </a:t>
            </a:r>
            <a:endParaRPr>
              <a:solidFill>
                <a:schemeClr val="lt1"/>
              </a:solidFill>
              <a:latin typeface="Lato"/>
              <a:ea typeface="Lato"/>
              <a:cs typeface="Lato"/>
              <a:sym typeface="Lato"/>
            </a:endParaRPr>
          </a:p>
          <a:p>
            <a:pPr indent="0" lvl="0" marL="0" rtl="0" algn="ctr">
              <a:spcBef>
                <a:spcPts val="0"/>
              </a:spcBef>
              <a:spcAft>
                <a:spcPts val="0"/>
              </a:spcAft>
              <a:buNone/>
            </a:pPr>
            <a:r>
              <a:rPr lang="en-GB">
                <a:solidFill>
                  <a:schemeClr val="lt1"/>
                </a:solidFill>
                <a:latin typeface="Lato"/>
                <a:ea typeface="Lato"/>
                <a:cs typeface="Lato"/>
                <a:sym typeface="Lato"/>
              </a:rPr>
              <a:t>Diagram</a:t>
            </a:r>
            <a:endParaRPr>
              <a:solidFill>
                <a:schemeClr val="lt1"/>
              </a:solidFill>
              <a:latin typeface="Lato"/>
              <a:ea typeface="Lato"/>
              <a:cs typeface="Lato"/>
              <a:sym typeface="Lato"/>
            </a:endParaRPr>
          </a:p>
          <a:p>
            <a:pPr indent="0" lvl="0" marL="0" rtl="0" algn="ctr">
              <a:spcBef>
                <a:spcPts val="0"/>
              </a:spcBef>
              <a:spcAft>
                <a:spcPts val="0"/>
              </a:spcAft>
              <a:buNone/>
            </a:pPr>
            <a:r>
              <a:rPr lang="en-GB">
                <a:solidFill>
                  <a:schemeClr val="lt1"/>
                </a:solidFill>
                <a:latin typeface="Lato"/>
                <a:ea typeface="Lato"/>
                <a:cs typeface="Lato"/>
                <a:sym typeface="Lato"/>
              </a:rPr>
              <a:t> Of</a:t>
            </a:r>
            <a:endParaRPr>
              <a:solidFill>
                <a:schemeClr val="lt1"/>
              </a:solidFill>
              <a:latin typeface="Lato"/>
              <a:ea typeface="Lato"/>
              <a:cs typeface="Lato"/>
              <a:sym typeface="Lato"/>
            </a:endParaRPr>
          </a:p>
          <a:p>
            <a:pPr indent="0" lvl="0" marL="0" rtl="0" algn="ctr">
              <a:spcBef>
                <a:spcPts val="0"/>
              </a:spcBef>
              <a:spcAft>
                <a:spcPts val="0"/>
              </a:spcAft>
              <a:buNone/>
            </a:pPr>
            <a:r>
              <a:rPr lang="en-GB">
                <a:solidFill>
                  <a:schemeClr val="lt1"/>
                </a:solidFill>
                <a:latin typeface="Lato"/>
                <a:ea typeface="Lato"/>
                <a:cs typeface="Lato"/>
                <a:sym typeface="Lato"/>
              </a:rPr>
              <a:t> Admin</a:t>
            </a:r>
            <a:endParaRPr>
              <a:solidFill>
                <a:schemeClr val="lt1"/>
              </a:solidFill>
              <a:latin typeface="Lato"/>
              <a:ea typeface="Lato"/>
              <a:cs typeface="Lato"/>
              <a:sym typeface="Lato"/>
            </a:endParaRPr>
          </a:p>
        </p:txBody>
      </p:sp>
      <p:sp>
        <p:nvSpPr>
          <p:cNvPr id="326" name="Google Shape;326;p35"/>
          <p:cNvSpPr txBox="1"/>
          <p:nvPr/>
        </p:nvSpPr>
        <p:spPr>
          <a:xfrm>
            <a:off x="7269275" y="3277075"/>
            <a:ext cx="11682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Lato"/>
                <a:ea typeface="Lato"/>
                <a:cs typeface="Lato"/>
                <a:sym typeface="Lato"/>
              </a:rPr>
              <a:t>Use Case </a:t>
            </a:r>
            <a:endParaRPr>
              <a:solidFill>
                <a:schemeClr val="lt1"/>
              </a:solidFill>
              <a:latin typeface="Lato"/>
              <a:ea typeface="Lato"/>
              <a:cs typeface="Lato"/>
              <a:sym typeface="Lato"/>
            </a:endParaRPr>
          </a:p>
          <a:p>
            <a:pPr indent="0" lvl="0" marL="0" rtl="0" algn="ctr">
              <a:spcBef>
                <a:spcPts val="0"/>
              </a:spcBef>
              <a:spcAft>
                <a:spcPts val="0"/>
              </a:spcAft>
              <a:buNone/>
            </a:pPr>
            <a:r>
              <a:rPr lang="en-GB">
                <a:solidFill>
                  <a:schemeClr val="lt1"/>
                </a:solidFill>
                <a:latin typeface="Lato"/>
                <a:ea typeface="Lato"/>
                <a:cs typeface="Lato"/>
                <a:sym typeface="Lato"/>
              </a:rPr>
              <a:t>Diagram</a:t>
            </a:r>
            <a:endParaRPr>
              <a:solidFill>
                <a:schemeClr val="lt1"/>
              </a:solidFill>
              <a:latin typeface="Lato"/>
              <a:ea typeface="Lato"/>
              <a:cs typeface="Lato"/>
              <a:sym typeface="Lato"/>
            </a:endParaRPr>
          </a:p>
          <a:p>
            <a:pPr indent="0" lvl="0" marL="0" rtl="0" algn="ctr">
              <a:spcBef>
                <a:spcPts val="0"/>
              </a:spcBef>
              <a:spcAft>
                <a:spcPts val="0"/>
              </a:spcAft>
              <a:buNone/>
            </a:pPr>
            <a:r>
              <a:rPr lang="en-GB">
                <a:solidFill>
                  <a:schemeClr val="lt1"/>
                </a:solidFill>
                <a:latin typeface="Lato"/>
                <a:ea typeface="Lato"/>
                <a:cs typeface="Lato"/>
                <a:sym typeface="Lato"/>
              </a:rPr>
              <a:t> Of</a:t>
            </a:r>
            <a:endParaRPr>
              <a:solidFill>
                <a:schemeClr val="lt1"/>
              </a:solidFill>
              <a:latin typeface="Lato"/>
              <a:ea typeface="Lato"/>
              <a:cs typeface="Lato"/>
              <a:sym typeface="Lato"/>
            </a:endParaRPr>
          </a:p>
          <a:p>
            <a:pPr indent="0" lvl="0" marL="0" rtl="0" algn="ctr">
              <a:spcBef>
                <a:spcPts val="0"/>
              </a:spcBef>
              <a:spcAft>
                <a:spcPts val="0"/>
              </a:spcAft>
              <a:buNone/>
            </a:pPr>
            <a:r>
              <a:rPr lang="en-GB">
                <a:solidFill>
                  <a:schemeClr val="lt1"/>
                </a:solidFill>
                <a:latin typeface="Lato"/>
                <a:ea typeface="Lato"/>
                <a:cs typeface="Lato"/>
                <a:sym typeface="Lato"/>
              </a:rPr>
              <a:t> Educatee</a:t>
            </a:r>
            <a:endParaRPr>
              <a:solidFill>
                <a:schemeClr val="lt1"/>
              </a:solidFill>
              <a:latin typeface="Lato"/>
              <a:ea typeface="Lato"/>
              <a:cs typeface="Lato"/>
              <a:sym typeface="Lato"/>
            </a:endParaRPr>
          </a:p>
        </p:txBody>
      </p:sp>
      <p:sp>
        <p:nvSpPr>
          <p:cNvPr id="327" name="Google Shape;327;p35"/>
          <p:cNvSpPr txBox="1"/>
          <p:nvPr/>
        </p:nvSpPr>
        <p:spPr>
          <a:xfrm>
            <a:off x="7269275" y="2134075"/>
            <a:ext cx="11682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Lato"/>
                <a:ea typeface="Lato"/>
                <a:cs typeface="Lato"/>
                <a:sym typeface="Lato"/>
              </a:rPr>
              <a:t>Use Case </a:t>
            </a:r>
            <a:endParaRPr>
              <a:solidFill>
                <a:schemeClr val="lt1"/>
              </a:solidFill>
              <a:latin typeface="Lato"/>
              <a:ea typeface="Lato"/>
              <a:cs typeface="Lato"/>
              <a:sym typeface="Lato"/>
            </a:endParaRPr>
          </a:p>
          <a:p>
            <a:pPr indent="0" lvl="0" marL="0" rtl="0" algn="ctr">
              <a:spcBef>
                <a:spcPts val="0"/>
              </a:spcBef>
              <a:spcAft>
                <a:spcPts val="0"/>
              </a:spcAft>
              <a:buNone/>
            </a:pPr>
            <a:r>
              <a:rPr lang="en-GB">
                <a:solidFill>
                  <a:schemeClr val="lt1"/>
                </a:solidFill>
                <a:latin typeface="Lato"/>
                <a:ea typeface="Lato"/>
                <a:cs typeface="Lato"/>
                <a:sym typeface="Lato"/>
              </a:rPr>
              <a:t>Diagram</a:t>
            </a:r>
            <a:endParaRPr>
              <a:solidFill>
                <a:schemeClr val="lt1"/>
              </a:solidFill>
              <a:latin typeface="Lato"/>
              <a:ea typeface="Lato"/>
              <a:cs typeface="Lato"/>
              <a:sym typeface="Lato"/>
            </a:endParaRPr>
          </a:p>
          <a:p>
            <a:pPr indent="0" lvl="0" marL="0" rtl="0" algn="ctr">
              <a:spcBef>
                <a:spcPts val="0"/>
              </a:spcBef>
              <a:spcAft>
                <a:spcPts val="0"/>
              </a:spcAft>
              <a:buNone/>
            </a:pPr>
            <a:r>
              <a:rPr lang="en-GB">
                <a:solidFill>
                  <a:schemeClr val="lt1"/>
                </a:solidFill>
                <a:latin typeface="Lato"/>
                <a:ea typeface="Lato"/>
                <a:cs typeface="Lato"/>
                <a:sym typeface="Lato"/>
              </a:rPr>
              <a:t> Of</a:t>
            </a:r>
            <a:endParaRPr>
              <a:solidFill>
                <a:schemeClr val="lt1"/>
              </a:solidFill>
              <a:latin typeface="Lato"/>
              <a:ea typeface="Lato"/>
              <a:cs typeface="Lato"/>
              <a:sym typeface="Lato"/>
            </a:endParaRPr>
          </a:p>
          <a:p>
            <a:pPr indent="0" lvl="0" marL="0" rtl="0" algn="ctr">
              <a:spcBef>
                <a:spcPts val="0"/>
              </a:spcBef>
              <a:spcAft>
                <a:spcPts val="0"/>
              </a:spcAft>
              <a:buNone/>
            </a:pPr>
            <a:r>
              <a:rPr lang="en-GB">
                <a:solidFill>
                  <a:schemeClr val="lt1"/>
                </a:solidFill>
                <a:latin typeface="Lato"/>
                <a:ea typeface="Lato"/>
                <a:cs typeface="Lato"/>
                <a:sym typeface="Lato"/>
              </a:rPr>
              <a:t> Educator</a:t>
            </a:r>
            <a:endParaRPr>
              <a:solidFill>
                <a:schemeClr val="lt1"/>
              </a:solidFill>
              <a:latin typeface="Lato"/>
              <a:ea typeface="Lato"/>
              <a:cs typeface="Lato"/>
              <a:sym typeface="Lato"/>
            </a:endParaRPr>
          </a:p>
        </p:txBody>
      </p:sp>
      <p:pic>
        <p:nvPicPr>
          <p:cNvPr id="328" name="Google Shape;328;p35"/>
          <p:cNvPicPr preferRelativeResize="0"/>
          <p:nvPr/>
        </p:nvPicPr>
        <p:blipFill>
          <a:blip r:embed="rId4">
            <a:alphaModFix/>
          </a:blip>
          <a:stretch>
            <a:fillRect/>
          </a:stretch>
        </p:blipFill>
        <p:spPr>
          <a:xfrm>
            <a:off x="469000" y="898950"/>
            <a:ext cx="6682151" cy="3833450"/>
          </a:xfrm>
          <a:prstGeom prst="rect">
            <a:avLst/>
          </a:prstGeom>
          <a:noFill/>
          <a:ln>
            <a:noFill/>
          </a:ln>
        </p:spPr>
      </p:pic>
      <p:pic>
        <p:nvPicPr>
          <p:cNvPr id="329" name="Google Shape;329;p35"/>
          <p:cNvPicPr preferRelativeResize="0"/>
          <p:nvPr/>
        </p:nvPicPr>
        <p:blipFill>
          <a:blip r:embed="rId5">
            <a:alphaModFix/>
          </a:blip>
          <a:stretch>
            <a:fillRect/>
          </a:stretch>
        </p:blipFill>
        <p:spPr>
          <a:xfrm>
            <a:off x="444088" y="898950"/>
            <a:ext cx="6617674" cy="38334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par>
                                <p:cTn fill="hold" nodeType="with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6"/>
          <p:cNvSpPr txBox="1"/>
          <p:nvPr>
            <p:ph type="title"/>
          </p:nvPr>
        </p:nvSpPr>
        <p:spPr>
          <a:xfrm>
            <a:off x="730725" y="1318650"/>
            <a:ext cx="3893400" cy="55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ADMIN</a:t>
            </a:r>
            <a:endParaRPr b="0"/>
          </a:p>
        </p:txBody>
      </p:sp>
      <p:sp>
        <p:nvSpPr>
          <p:cNvPr id="335" name="Google Shape;335;p36"/>
          <p:cNvSpPr txBox="1"/>
          <p:nvPr>
            <p:ph idx="1" type="body"/>
          </p:nvPr>
        </p:nvSpPr>
        <p:spPr>
          <a:xfrm>
            <a:off x="730725" y="1985050"/>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Admin is responsible for:</a:t>
            </a:r>
            <a:endParaRPr/>
          </a:p>
          <a:p>
            <a:pPr indent="-311150" lvl="0" marL="457200" rtl="0" algn="l">
              <a:spcBef>
                <a:spcPts val="1600"/>
              </a:spcBef>
              <a:spcAft>
                <a:spcPts val="0"/>
              </a:spcAft>
              <a:buClr>
                <a:schemeClr val="dk2"/>
              </a:buClr>
              <a:buSzPts val="1300"/>
              <a:buChar char="●"/>
            </a:pPr>
            <a:r>
              <a:rPr lang="en-GB"/>
              <a:t>Registering a user to LMS</a:t>
            </a:r>
            <a:endParaRPr/>
          </a:p>
          <a:p>
            <a:pPr indent="-311150" lvl="0" marL="457200" rtl="0" algn="l">
              <a:spcBef>
                <a:spcPts val="0"/>
              </a:spcBef>
              <a:spcAft>
                <a:spcPts val="0"/>
              </a:spcAft>
              <a:buSzPts val="1300"/>
              <a:buChar char="●"/>
            </a:pPr>
            <a:r>
              <a:rPr lang="en-GB"/>
              <a:t>Creating an instance of a course</a:t>
            </a:r>
            <a:endParaRPr/>
          </a:p>
          <a:p>
            <a:pPr indent="-311150" lvl="0" marL="457200" rtl="0" algn="l">
              <a:spcBef>
                <a:spcPts val="0"/>
              </a:spcBef>
              <a:spcAft>
                <a:spcPts val="0"/>
              </a:spcAft>
              <a:buSzPts val="1300"/>
              <a:buChar char="●"/>
            </a:pPr>
            <a:r>
              <a:rPr lang="en-GB"/>
              <a:t>Assigning a course to Educator</a:t>
            </a:r>
            <a:endParaRPr/>
          </a:p>
          <a:p>
            <a:pPr indent="-311150" lvl="0" marL="457200" rtl="0" algn="l">
              <a:spcBef>
                <a:spcPts val="0"/>
              </a:spcBef>
              <a:spcAft>
                <a:spcPts val="0"/>
              </a:spcAft>
              <a:buSzPts val="1300"/>
              <a:buChar char="●"/>
            </a:pPr>
            <a:r>
              <a:rPr lang="en-GB"/>
              <a:t>Adding Educatees to courses</a:t>
            </a:r>
            <a:endParaRPr/>
          </a:p>
          <a:p>
            <a:pPr indent="0" lvl="0" marL="0" rtl="0" algn="l">
              <a:spcBef>
                <a:spcPts val="0"/>
              </a:spcBef>
              <a:spcAft>
                <a:spcPts val="1600"/>
              </a:spcAft>
              <a:buNone/>
            </a:pPr>
            <a:r>
              <a:t/>
            </a:r>
            <a:endParaRPr sz="1100"/>
          </a:p>
        </p:txBody>
      </p:sp>
      <p:sp>
        <p:nvSpPr>
          <p:cNvPr id="336" name="Google Shape;336;p36"/>
          <p:cNvSpPr txBox="1"/>
          <p:nvPr/>
        </p:nvSpPr>
        <p:spPr>
          <a:xfrm>
            <a:off x="5281475" y="3430588"/>
            <a:ext cx="1479000" cy="75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rgbClr val="D9F0FF"/>
              </a:solidFill>
            </a:endParaRPr>
          </a:p>
        </p:txBody>
      </p:sp>
      <p:pic>
        <p:nvPicPr>
          <p:cNvPr id="337" name="Google Shape;337;p36"/>
          <p:cNvPicPr preferRelativeResize="0"/>
          <p:nvPr/>
        </p:nvPicPr>
        <p:blipFill rotWithShape="1">
          <a:blip r:embed="rId3">
            <a:alphaModFix/>
          </a:blip>
          <a:srcRect b="27436" l="783" r="0" t="0"/>
          <a:stretch/>
        </p:blipFill>
        <p:spPr>
          <a:xfrm>
            <a:off x="5066300" y="649325"/>
            <a:ext cx="3997450" cy="1709886"/>
          </a:xfrm>
          <a:prstGeom prst="rect">
            <a:avLst/>
          </a:prstGeom>
          <a:noFill/>
          <a:ln cap="flat" cmpd="sng" w="9525">
            <a:solidFill>
              <a:schemeClr val="dk2"/>
            </a:solidFill>
            <a:prstDash val="solid"/>
            <a:round/>
            <a:headEnd len="sm" w="sm" type="none"/>
            <a:tailEnd len="sm" w="sm" type="none"/>
          </a:ln>
        </p:spPr>
      </p:pic>
      <p:pic>
        <p:nvPicPr>
          <p:cNvPr id="338" name="Google Shape;338;p36"/>
          <p:cNvPicPr preferRelativeResize="0"/>
          <p:nvPr/>
        </p:nvPicPr>
        <p:blipFill rotWithShape="1">
          <a:blip r:embed="rId4">
            <a:alphaModFix/>
          </a:blip>
          <a:srcRect b="7321" l="0" r="0" t="0"/>
          <a:stretch/>
        </p:blipFill>
        <p:spPr>
          <a:xfrm>
            <a:off x="7032350" y="2395700"/>
            <a:ext cx="2031399" cy="2528925"/>
          </a:xfrm>
          <a:prstGeom prst="rect">
            <a:avLst/>
          </a:prstGeom>
          <a:noFill/>
          <a:ln cap="flat" cmpd="sng" w="9525">
            <a:solidFill>
              <a:schemeClr val="dk2"/>
            </a:solidFill>
            <a:prstDash val="solid"/>
            <a:round/>
            <a:headEnd len="sm" w="sm" type="none"/>
            <a:tailEnd len="sm" w="sm" type="none"/>
          </a:ln>
        </p:spPr>
      </p:pic>
      <p:pic>
        <p:nvPicPr>
          <p:cNvPr id="339" name="Google Shape;339;p36"/>
          <p:cNvPicPr preferRelativeResize="0"/>
          <p:nvPr/>
        </p:nvPicPr>
        <p:blipFill rotWithShape="1">
          <a:blip r:embed="rId5">
            <a:alphaModFix/>
          </a:blip>
          <a:srcRect b="0" l="0" r="2190" t="0"/>
          <a:stretch/>
        </p:blipFill>
        <p:spPr>
          <a:xfrm>
            <a:off x="5059463" y="2395700"/>
            <a:ext cx="1923025" cy="1912050"/>
          </a:xfrm>
          <a:prstGeom prst="rect">
            <a:avLst/>
          </a:prstGeom>
          <a:noFill/>
          <a:ln cap="flat" cmpd="sng" w="9525">
            <a:solidFill>
              <a:schemeClr val="dk2"/>
            </a:solidFill>
            <a:prstDash val="solid"/>
            <a:round/>
            <a:headEnd len="sm" w="sm" type="none"/>
            <a:tailEnd len="sm" w="sm" type="none"/>
          </a:ln>
        </p:spPr>
      </p:pic>
      <p:sp>
        <p:nvSpPr>
          <p:cNvPr id="340" name="Google Shape;340;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7"/>
          <p:cNvSpPr txBox="1"/>
          <p:nvPr>
            <p:ph type="title"/>
          </p:nvPr>
        </p:nvSpPr>
        <p:spPr>
          <a:xfrm>
            <a:off x="730725" y="1318650"/>
            <a:ext cx="3893400" cy="53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EDUCATOR</a:t>
            </a:r>
            <a:endParaRPr b="0"/>
          </a:p>
        </p:txBody>
      </p:sp>
      <p:sp>
        <p:nvSpPr>
          <p:cNvPr id="346" name="Google Shape;346;p37"/>
          <p:cNvSpPr txBox="1"/>
          <p:nvPr>
            <p:ph idx="1" type="body"/>
          </p:nvPr>
        </p:nvSpPr>
        <p:spPr>
          <a:xfrm>
            <a:off x="730725" y="2062800"/>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Educator can perform the following tasks:</a:t>
            </a:r>
            <a:endParaRPr/>
          </a:p>
          <a:p>
            <a:pPr indent="-311150" lvl="0" marL="457200" rtl="0" algn="l">
              <a:spcBef>
                <a:spcPts val="0"/>
              </a:spcBef>
              <a:spcAft>
                <a:spcPts val="0"/>
              </a:spcAft>
              <a:buSzPts val="1300"/>
              <a:buChar char="●"/>
            </a:pPr>
            <a:r>
              <a:rPr lang="en-GB"/>
              <a:t>Upload notes, lecture content and assignments for educatees</a:t>
            </a:r>
            <a:endParaRPr/>
          </a:p>
          <a:p>
            <a:pPr indent="-311150" lvl="0" marL="457200" rtl="0" algn="l">
              <a:spcBef>
                <a:spcPts val="0"/>
              </a:spcBef>
              <a:spcAft>
                <a:spcPts val="0"/>
              </a:spcAft>
              <a:buSzPts val="1300"/>
              <a:buChar char="●"/>
            </a:pPr>
            <a:r>
              <a:rPr lang="en-GB"/>
              <a:t>Get list of students enrolled in his course</a:t>
            </a:r>
            <a:endParaRPr/>
          </a:p>
          <a:p>
            <a:pPr indent="-311150" lvl="0" marL="457200" rtl="0" algn="l">
              <a:spcBef>
                <a:spcPts val="0"/>
              </a:spcBef>
              <a:spcAft>
                <a:spcPts val="0"/>
              </a:spcAft>
              <a:buSzPts val="1300"/>
              <a:buChar char="●"/>
            </a:pPr>
            <a:r>
              <a:rPr lang="en-GB"/>
              <a:t>Add grades for assignments</a:t>
            </a:r>
            <a:endParaRPr/>
          </a:p>
          <a:p>
            <a:pPr indent="-311150" lvl="0" marL="457200" rtl="0" algn="l">
              <a:spcBef>
                <a:spcPts val="0"/>
              </a:spcBef>
              <a:spcAft>
                <a:spcPts val="0"/>
              </a:spcAft>
              <a:buSzPts val="1300"/>
              <a:buChar char="●"/>
            </a:pPr>
            <a:r>
              <a:rPr lang="en-GB"/>
              <a:t>Post/reply on discussion forum</a:t>
            </a:r>
            <a:endParaRPr/>
          </a:p>
          <a:p>
            <a:pPr indent="0" lvl="0" marL="0" rtl="0" algn="l">
              <a:spcBef>
                <a:spcPts val="0"/>
              </a:spcBef>
              <a:spcAft>
                <a:spcPts val="0"/>
              </a:spcAft>
              <a:buNone/>
            </a:pPr>
            <a:r>
              <a:t/>
            </a:r>
            <a:endParaRPr sz="1100"/>
          </a:p>
        </p:txBody>
      </p:sp>
      <p:pic>
        <p:nvPicPr>
          <p:cNvPr id="347" name="Google Shape;347;p37"/>
          <p:cNvPicPr preferRelativeResize="0"/>
          <p:nvPr/>
        </p:nvPicPr>
        <p:blipFill rotWithShape="1">
          <a:blip r:embed="rId3">
            <a:alphaModFix/>
          </a:blip>
          <a:srcRect b="14045" l="0" r="0" t="0"/>
          <a:stretch/>
        </p:blipFill>
        <p:spPr>
          <a:xfrm>
            <a:off x="4827625" y="649100"/>
            <a:ext cx="4215075" cy="1597950"/>
          </a:xfrm>
          <a:prstGeom prst="rect">
            <a:avLst/>
          </a:prstGeom>
          <a:noFill/>
          <a:ln cap="flat" cmpd="sng" w="9525">
            <a:solidFill>
              <a:schemeClr val="dk2"/>
            </a:solidFill>
            <a:prstDash val="solid"/>
            <a:round/>
            <a:headEnd len="sm" w="sm" type="none"/>
            <a:tailEnd len="sm" w="sm" type="none"/>
          </a:ln>
        </p:spPr>
      </p:pic>
      <p:pic>
        <p:nvPicPr>
          <p:cNvPr id="348" name="Google Shape;348;p37"/>
          <p:cNvPicPr preferRelativeResize="0"/>
          <p:nvPr/>
        </p:nvPicPr>
        <p:blipFill rotWithShape="1">
          <a:blip r:embed="rId4">
            <a:alphaModFix/>
          </a:blip>
          <a:srcRect b="6454" l="0" r="0" t="0"/>
          <a:stretch/>
        </p:blipFill>
        <p:spPr>
          <a:xfrm>
            <a:off x="6657200" y="2316250"/>
            <a:ext cx="2385499" cy="2644849"/>
          </a:xfrm>
          <a:prstGeom prst="rect">
            <a:avLst/>
          </a:prstGeom>
          <a:noFill/>
          <a:ln cap="flat" cmpd="sng" w="9525">
            <a:solidFill>
              <a:schemeClr val="dk2"/>
            </a:solidFill>
            <a:prstDash val="solid"/>
            <a:round/>
            <a:headEnd len="sm" w="sm" type="none"/>
            <a:tailEnd len="sm" w="sm" type="none"/>
          </a:ln>
        </p:spPr>
      </p:pic>
      <p:pic>
        <p:nvPicPr>
          <p:cNvPr id="349" name="Google Shape;349;p37"/>
          <p:cNvPicPr preferRelativeResize="0"/>
          <p:nvPr/>
        </p:nvPicPr>
        <p:blipFill rotWithShape="1">
          <a:blip r:embed="rId5">
            <a:alphaModFix/>
          </a:blip>
          <a:srcRect b="0" l="2467" r="0" t="0"/>
          <a:stretch/>
        </p:blipFill>
        <p:spPr>
          <a:xfrm>
            <a:off x="4827625" y="2316250"/>
            <a:ext cx="1790950" cy="1150500"/>
          </a:xfrm>
          <a:prstGeom prst="rect">
            <a:avLst/>
          </a:prstGeom>
          <a:noFill/>
          <a:ln cap="flat" cmpd="sng" w="9525">
            <a:solidFill>
              <a:schemeClr val="dk2"/>
            </a:solidFill>
            <a:prstDash val="solid"/>
            <a:round/>
            <a:headEnd len="sm" w="sm" type="none"/>
            <a:tailEnd len="sm" w="sm" type="none"/>
          </a:ln>
        </p:spPr>
      </p:pic>
      <p:sp>
        <p:nvSpPr>
          <p:cNvPr id="350" name="Google Shape;350;p37"/>
          <p:cNvSpPr/>
          <p:nvPr/>
        </p:nvSpPr>
        <p:spPr>
          <a:xfrm>
            <a:off x="7546084" y="2445325"/>
            <a:ext cx="68100" cy="363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8"/>
          <p:cNvSpPr txBox="1"/>
          <p:nvPr>
            <p:ph type="title"/>
          </p:nvPr>
        </p:nvSpPr>
        <p:spPr>
          <a:xfrm>
            <a:off x="730725" y="1318650"/>
            <a:ext cx="3893400" cy="6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EDUCATEE</a:t>
            </a:r>
            <a:endParaRPr b="0"/>
          </a:p>
        </p:txBody>
      </p:sp>
      <p:sp>
        <p:nvSpPr>
          <p:cNvPr id="357" name="Google Shape;357;p38"/>
          <p:cNvSpPr txBox="1"/>
          <p:nvPr>
            <p:ph idx="1" type="body"/>
          </p:nvPr>
        </p:nvSpPr>
        <p:spPr>
          <a:xfrm>
            <a:off x="730725" y="1933350"/>
            <a:ext cx="45447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 educatee can:</a:t>
            </a:r>
            <a:endParaRPr/>
          </a:p>
          <a:p>
            <a:pPr indent="-311150" lvl="0" marL="457200" rtl="0" algn="l">
              <a:spcBef>
                <a:spcPts val="1600"/>
              </a:spcBef>
              <a:spcAft>
                <a:spcPts val="0"/>
              </a:spcAft>
              <a:buSzPts val="1300"/>
              <a:buChar char="●"/>
            </a:pPr>
            <a:r>
              <a:rPr lang="en-GB"/>
              <a:t>View content notes and assignments for each subject he/she is enrolled in</a:t>
            </a:r>
            <a:endParaRPr/>
          </a:p>
          <a:p>
            <a:pPr indent="-311150" lvl="0" marL="457200" rtl="0" algn="l">
              <a:spcBef>
                <a:spcPts val="0"/>
              </a:spcBef>
              <a:spcAft>
                <a:spcPts val="0"/>
              </a:spcAft>
              <a:buSzPts val="1300"/>
              <a:buChar char="●"/>
            </a:pPr>
            <a:r>
              <a:rPr lang="en-GB"/>
              <a:t>Check due date of assignment and submit them</a:t>
            </a:r>
            <a:endParaRPr/>
          </a:p>
          <a:p>
            <a:pPr indent="-311150" lvl="0" marL="457200" rtl="0" algn="l">
              <a:spcBef>
                <a:spcPts val="0"/>
              </a:spcBef>
              <a:spcAft>
                <a:spcPts val="0"/>
              </a:spcAft>
              <a:buSzPts val="1300"/>
              <a:buChar char="●"/>
            </a:pPr>
            <a:r>
              <a:rPr lang="en-GB"/>
              <a:t>View grades </a:t>
            </a:r>
            <a:endParaRPr/>
          </a:p>
          <a:p>
            <a:pPr indent="-311150" lvl="0" marL="457200" rtl="0" algn="l">
              <a:spcBef>
                <a:spcPts val="0"/>
              </a:spcBef>
              <a:spcAft>
                <a:spcPts val="0"/>
              </a:spcAft>
              <a:buSzPts val="1300"/>
              <a:buChar char="●"/>
            </a:pPr>
            <a:r>
              <a:rPr lang="en-GB"/>
              <a:t>Post doubts/questions in discussion forum </a:t>
            </a:r>
            <a:endParaRPr/>
          </a:p>
        </p:txBody>
      </p:sp>
      <p:pic>
        <p:nvPicPr>
          <p:cNvPr id="358" name="Google Shape;358;p38"/>
          <p:cNvPicPr preferRelativeResize="0"/>
          <p:nvPr/>
        </p:nvPicPr>
        <p:blipFill rotWithShape="1">
          <a:blip r:embed="rId3">
            <a:alphaModFix/>
          </a:blip>
          <a:srcRect b="19176" l="0" r="0" t="7207"/>
          <a:stretch/>
        </p:blipFill>
        <p:spPr>
          <a:xfrm>
            <a:off x="6474350" y="2231450"/>
            <a:ext cx="2583750" cy="2831775"/>
          </a:xfrm>
          <a:prstGeom prst="rect">
            <a:avLst/>
          </a:prstGeom>
          <a:noFill/>
          <a:ln cap="flat" cmpd="sng" w="9525">
            <a:solidFill>
              <a:schemeClr val="dk2"/>
            </a:solidFill>
            <a:prstDash val="solid"/>
            <a:round/>
            <a:headEnd len="sm" w="sm" type="none"/>
            <a:tailEnd len="sm" w="sm" type="none"/>
          </a:ln>
        </p:spPr>
      </p:pic>
      <p:pic>
        <p:nvPicPr>
          <p:cNvPr id="359" name="Google Shape;359;p38"/>
          <p:cNvPicPr preferRelativeResize="0"/>
          <p:nvPr/>
        </p:nvPicPr>
        <p:blipFill rotWithShape="1">
          <a:blip r:embed="rId4">
            <a:alphaModFix/>
          </a:blip>
          <a:srcRect b="62932" l="4065" r="64637" t="13882"/>
          <a:stretch/>
        </p:blipFill>
        <p:spPr>
          <a:xfrm>
            <a:off x="5433975" y="649300"/>
            <a:ext cx="3624125" cy="1510226"/>
          </a:xfrm>
          <a:prstGeom prst="rect">
            <a:avLst/>
          </a:prstGeom>
          <a:noFill/>
          <a:ln cap="flat" cmpd="sng" w="9525">
            <a:solidFill>
              <a:schemeClr val="dk2"/>
            </a:solidFill>
            <a:prstDash val="solid"/>
            <a:round/>
            <a:headEnd len="sm" w="sm" type="none"/>
            <a:tailEnd len="sm" w="sm" type="none"/>
          </a:ln>
        </p:spPr>
      </p:pic>
      <p:sp>
        <p:nvSpPr>
          <p:cNvPr id="360" name="Google Shape;360;p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